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6" r:id="rId1"/>
    <p:sldMasterId id="2147483697" r:id="rId2"/>
  </p:sldMasterIdLst>
  <p:notesMasterIdLst>
    <p:notesMasterId r:id="rId46"/>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Lst>
  <p:sldSz cx="9144000" cy="5143500" type="screen16x9"/>
  <p:notesSz cx="6858000" cy="9144000"/>
  <p:embeddedFontLst>
    <p:embeddedFont>
      <p:font typeface="Roboto"/>
      <p:regular r:id="rId47"/>
      <p:bold r:id="rId48"/>
      <p:italic r:id="rId49"/>
      <p:boldItalic r:id="rId50"/>
    </p:embeddedFont>
    <p:embeddedFont>
      <p:font typeface="Lato"/>
      <p:regular r:id="rId51"/>
      <p:bold r:id="rId52"/>
      <p:italic r:id="rId53"/>
      <p:boldItalic r:id="rId54"/>
    </p:embeddedFont>
    <p:embeddedFont>
      <p:font typeface="Georgia" panose="02040502050405020303" pitchFamily="18" charset="0"/>
      <p:regular r:id="rId55"/>
      <p:bold r:id="rId56"/>
      <p:italic r:id="rId57"/>
      <p:boldItalic r:id="rId5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B173F7C-1BE2-4987-834D-58E5D6AACE25}">
  <a:tblStyle styleId="{CB173F7C-1BE2-4987-834D-58E5D6AACE2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135" y="5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font" Target="fonts/font1.fntdata"/><Relationship Id="rId50" Type="http://schemas.openxmlformats.org/officeDocument/2006/relationships/font" Target="fonts/font4.fntdata"/><Relationship Id="rId55" Type="http://schemas.openxmlformats.org/officeDocument/2006/relationships/font" Target="fonts/font9.fntdata"/><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54" Type="http://schemas.openxmlformats.org/officeDocument/2006/relationships/font" Target="fonts/font8.fntdata"/><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font" Target="fonts/font7.fntdata"/><Relationship Id="rId58" Type="http://schemas.openxmlformats.org/officeDocument/2006/relationships/font" Target="fonts/font12.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3.fntdata"/><Relationship Id="rId57" Type="http://schemas.openxmlformats.org/officeDocument/2006/relationships/font" Target="fonts/font11.fntdata"/><Relationship Id="rId61"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6.fntdata"/><Relationship Id="rId60"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font" Target="fonts/font2.fntdata"/><Relationship Id="rId56" Type="http://schemas.openxmlformats.org/officeDocument/2006/relationships/font" Target="fonts/font10.fntdata"/><Relationship Id="rId8" Type="http://schemas.openxmlformats.org/officeDocument/2006/relationships/slide" Target="slides/slide6.xml"/><Relationship Id="rId51" Type="http://schemas.openxmlformats.org/officeDocument/2006/relationships/font" Target="fonts/font5.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notesMaster" Target="notesMasters/notesMaster1.xml"/><Relationship Id="rId59" Type="http://schemas.openxmlformats.org/officeDocument/2006/relationships/presProps" Target="presProps.xml"/></Relationships>
</file>

<file path=ppt/media/image1.jpg>
</file>

<file path=ppt/media/image10.png>
</file>

<file path=ppt/media/image11.jpg>
</file>

<file path=ppt/media/image12.png>
</file>

<file path=ppt/media/image13.png>
</file>

<file path=ppt/media/image14.jpg>
</file>

<file path=ppt/media/image15.png>
</file>

<file path=ppt/media/image16.png>
</file>

<file path=ppt/media/image17.png>
</file>

<file path=ppt/media/image18.jpg>
</file>

<file path=ppt/media/image19.jpg>
</file>

<file path=ppt/media/image2.png>
</file>

<file path=ppt/media/image20.jp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145072504"/>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3" Type="http://schemas.openxmlformats.org/officeDocument/2006/relationships/hyperlink" Target="https://www.afb.org/default.aspx" TargetMode="External"/><Relationship Id="rId2" Type="http://schemas.openxmlformats.org/officeDocument/2006/relationships/slide" Target="../slides/slide22.xml"/><Relationship Id="rId1" Type="http://schemas.openxmlformats.org/officeDocument/2006/relationships/notesMaster" Target="../notesMasters/notesMaster1.xml"/><Relationship Id="rId4" Type="http://schemas.openxmlformats.org/officeDocument/2006/relationships/hyperlink" Target="https://www.reddit.com/r/ColorBlind/" TargetMode="Externa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3" Type="http://schemas.openxmlformats.org/officeDocument/2006/relationships/hyperlink" Target="http://download.microsoft.com/download/B/0/D/B0D4BF87-09CE-4417-8F28-D60703D672ED/INCLUSIVE_TOOLKIT_MANUAL_FINAL.pdf" TargetMode="External"/><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3" Type="http://schemas.openxmlformats.org/officeDocument/2006/relationships/hyperlink" Target="https://twitter.com/sarah_federman" TargetMode="External"/><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3" Type="http://schemas.openxmlformats.org/officeDocument/2006/relationships/hyperlink" Target="https://crunchbase.com/organization/microsoft" TargetMode="External"/><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bit.ly/2S94ALq"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www.w3.org/TR/UNDERSTANDING-WCAG20/intro.html"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548765149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6" name="Google Shape;236;g548765149a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90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369898509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5" name="Google Shape;295;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18806620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1" name="Google Shape;301;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32113175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Google Shape;307;g47e4175ab8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8" name="Google Shape;308;g47e4175ab8_0_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0369489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13" name="Google Shape;313;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fr-CA" sz="1600" b="1">
                <a:solidFill>
                  <a:srgbClr val="333333"/>
                </a:solidFill>
                <a:latin typeface="Lato"/>
                <a:ea typeface="Lato"/>
                <a:cs typeface="Lato"/>
                <a:sym typeface="Lato"/>
              </a:rPr>
              <a:t>The key is people need to know what to consider, what to be aware of, and what to flag.</a:t>
            </a:r>
            <a:endParaRPr/>
          </a:p>
        </p:txBody>
      </p:sp>
    </p:spTree>
    <p:extLst>
      <p:ext uri="{BB962C8B-B14F-4D97-AF65-F5344CB8AC3E}">
        <p14:creationId xmlns:p14="http://schemas.microsoft.com/office/powerpoint/2010/main" val="15151949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47e4175ab8_0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18" name="Google Shape;318;g47e4175ab8_0_10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5444532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g548765149a_0_1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4" name="Google Shape;324;g548765149a_0_11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36576032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
        <p:cNvGrpSpPr/>
        <p:nvPr/>
      </p:nvGrpSpPr>
      <p:grpSpPr>
        <a:xfrm>
          <a:off x="0" y="0"/>
          <a:ext cx="0" cy="0"/>
          <a:chOff x="0" y="0"/>
          <a:chExt cx="0" cy="0"/>
        </a:xfrm>
      </p:grpSpPr>
      <p:sp>
        <p:nvSpPr>
          <p:cNvPr id="328" name="Google Shape;328;g47e4175ab8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9" name="Google Shape;329;g47e4175ab8_0_3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fr-CA">
                <a:solidFill>
                  <a:schemeClr val="dk1"/>
                </a:solidFill>
                <a:latin typeface="Lato"/>
                <a:ea typeface="Lato"/>
                <a:cs typeface="Lato"/>
                <a:sym typeface="Lato"/>
              </a:rPr>
              <a:t>Accessibility doesn’t have to be hard. If you consider it at the beginning of your project as early as in the discovery phase you will position your project to be more inclusive simply because it was “baked” into the project. Think of this like baking a muffin, if you are making a blueberry muffin it’s difficult to add the blueberries after it’s finished baking, and it you try to bolt them on after the fact it’s not going to look pretty, stick together or work in ways that you would expect.  </a:t>
            </a:r>
            <a:endParaRPr>
              <a:solidFill>
                <a:schemeClr val="dk1"/>
              </a:solidFill>
              <a:latin typeface="Lato"/>
              <a:ea typeface="Lato"/>
              <a:cs typeface="Lato"/>
              <a:sym typeface="Lato"/>
            </a:endParaRPr>
          </a:p>
          <a:p>
            <a:pPr marL="0" lvl="0" indent="0" algn="l" rtl="0">
              <a:spcBef>
                <a:spcPts val="0"/>
              </a:spcBef>
              <a:spcAft>
                <a:spcPts val="0"/>
              </a:spcAft>
              <a:buClr>
                <a:schemeClr val="dk1"/>
              </a:buClr>
              <a:buSzPts val="1100"/>
              <a:buFont typeface="Arial"/>
              <a:buNone/>
            </a:pPr>
            <a:endParaRPr>
              <a:solidFill>
                <a:schemeClr val="dk1"/>
              </a:solidFill>
              <a:latin typeface="Lato"/>
              <a:ea typeface="Lato"/>
              <a:cs typeface="Lato"/>
              <a:sym typeface="Lato"/>
            </a:endParaRPr>
          </a:p>
          <a:p>
            <a:pPr marL="0" lvl="0" indent="0" algn="l" rtl="0">
              <a:spcBef>
                <a:spcPts val="0"/>
              </a:spcBef>
              <a:spcAft>
                <a:spcPts val="0"/>
              </a:spcAft>
              <a:buClr>
                <a:schemeClr val="dk1"/>
              </a:buClr>
              <a:buSzPts val="1100"/>
              <a:buFont typeface="Arial"/>
              <a:buNone/>
            </a:pPr>
            <a:r>
              <a:rPr lang="fr-CA">
                <a:solidFill>
                  <a:schemeClr val="dk1"/>
                </a:solidFill>
                <a:latin typeface="Lato"/>
                <a:ea typeface="Lato"/>
                <a:cs typeface="Lato"/>
                <a:sym typeface="Lato"/>
              </a:rPr>
              <a:t>This doesn’t mean we can’t use the latest and greatest tech, if just means we have to build with specific caveats in mind on what we need to consider, how we can do it as inclusively as possible while addressing accessibility related requirements that are driven by providing great user experience. </a:t>
            </a:r>
            <a:endParaRPr>
              <a:solidFill>
                <a:schemeClr val="dk1"/>
              </a:solidFill>
              <a:latin typeface="Lato"/>
              <a:ea typeface="Lato"/>
              <a:cs typeface="Lato"/>
              <a:sym typeface="Lato"/>
            </a:endParaRPr>
          </a:p>
          <a:p>
            <a:pPr marL="0" lvl="0" indent="0" algn="l" rtl="0">
              <a:spcBef>
                <a:spcPts val="0"/>
              </a:spcBef>
              <a:spcAft>
                <a:spcPts val="0"/>
              </a:spcAft>
              <a:buClr>
                <a:schemeClr val="dk1"/>
              </a:buClr>
              <a:buSzPts val="2800"/>
              <a:buFont typeface="Arial"/>
              <a:buNone/>
            </a:pPr>
            <a:endParaRPr sz="1400" b="1">
              <a:solidFill>
                <a:schemeClr val="dk1"/>
              </a:solidFill>
              <a:latin typeface="Lato"/>
              <a:ea typeface="Lato"/>
              <a:cs typeface="Lato"/>
              <a:sym typeface="Lato"/>
            </a:endParaRPr>
          </a:p>
          <a:p>
            <a:pPr marL="457200" marR="0" lvl="0" indent="-228600" algn="l" rtl="0">
              <a:lnSpc>
                <a:spcPct val="100000"/>
              </a:lnSpc>
              <a:spcBef>
                <a:spcPts val="0"/>
              </a:spcBef>
              <a:spcAft>
                <a:spcPts val="0"/>
              </a:spcAft>
              <a:buClr>
                <a:srgbClr val="000000"/>
              </a:buClr>
              <a:buSzPts val="1100"/>
              <a:buFont typeface="Arial"/>
              <a:buNone/>
            </a:pPr>
            <a:endParaRPr/>
          </a:p>
        </p:txBody>
      </p:sp>
    </p:spTree>
    <p:extLst>
      <p:ext uri="{BB962C8B-B14F-4D97-AF65-F5344CB8AC3E}">
        <p14:creationId xmlns:p14="http://schemas.microsoft.com/office/powerpoint/2010/main" val="412568245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548765149a_0_13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5" name="Google Shape;335;g548765149a_0_139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02538985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548765149a_0_12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40" name="Google Shape;340;g548765149a_0_124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309788584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47e4175ab8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46" name="Google Shape;346;g47e4175ab8_0_2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42665054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548765149a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2" name="Google Shape;242;g548765149a_0_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78975010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Google Shape;350;g47e4175ab8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51" name="Google Shape;351;g47e4175ab8_0_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p:txBody>
      </p:sp>
    </p:spTree>
    <p:extLst>
      <p:ext uri="{BB962C8B-B14F-4D97-AF65-F5344CB8AC3E}">
        <p14:creationId xmlns:p14="http://schemas.microsoft.com/office/powerpoint/2010/main" val="134830001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47e4175ab8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56" name="Google Shape;356;g47e4175ab8_0_3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346842414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548765149a_0_12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548765149a_0_12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749300" lvl="0" indent="-298450" algn="l" rtl="0">
              <a:spcBef>
                <a:spcPts val="8300"/>
              </a:spcBef>
              <a:spcAft>
                <a:spcPts val="0"/>
              </a:spcAft>
              <a:buClr>
                <a:schemeClr val="dk1"/>
              </a:buClr>
              <a:buSzPts val="1100"/>
              <a:buFont typeface="Georgia"/>
              <a:buChar char="●"/>
            </a:pPr>
            <a:r>
              <a:rPr lang="fr-CA" b="1">
                <a:solidFill>
                  <a:schemeClr val="dk1"/>
                </a:solidFill>
              </a:rPr>
              <a:t>Get an Accessibility Audit.</a:t>
            </a:r>
            <a:r>
              <a:rPr lang="fr-CA">
                <a:solidFill>
                  <a:schemeClr val="dk1"/>
                </a:solidFill>
              </a:rPr>
              <a:t> Use an audit service to find out if your product works with assistive technologies and meets WCAG 2.0 level AA. Use the audit results to fix problems and do another test.</a:t>
            </a:r>
            <a:endParaRPr>
              <a:solidFill>
                <a:schemeClr val="dk1"/>
              </a:solidFill>
            </a:endParaRPr>
          </a:p>
          <a:p>
            <a:pPr marL="749300" lvl="0" indent="-298450" algn="l" rtl="0">
              <a:spcBef>
                <a:spcPts val="0"/>
              </a:spcBef>
              <a:spcAft>
                <a:spcPts val="0"/>
              </a:spcAft>
              <a:buClr>
                <a:schemeClr val="dk1"/>
              </a:buClr>
              <a:buSzPts val="1100"/>
              <a:buFont typeface="Georgia"/>
              <a:buChar char="●"/>
            </a:pPr>
            <a:r>
              <a:rPr lang="fr-CA" b="1">
                <a:solidFill>
                  <a:schemeClr val="dk1"/>
                </a:solidFill>
              </a:rPr>
              <a:t>Appoint an Auditor.</a:t>
            </a:r>
            <a:r>
              <a:rPr lang="fr-CA">
                <a:solidFill>
                  <a:schemeClr val="dk1"/>
                </a:solidFill>
              </a:rPr>
              <a:t> You can appoint someone in your company to do recurrent accessibility audits. This could be someone in your QA team. If you don’t have someone with the experience, you can hire an external supplier.</a:t>
            </a:r>
            <a:endParaRPr>
              <a:solidFill>
                <a:schemeClr val="dk1"/>
              </a:solidFill>
            </a:endParaRPr>
          </a:p>
          <a:p>
            <a:pPr marL="749300" lvl="0" indent="-298450" algn="l" rtl="0">
              <a:spcBef>
                <a:spcPts val="0"/>
              </a:spcBef>
              <a:spcAft>
                <a:spcPts val="0"/>
              </a:spcAft>
              <a:buClr>
                <a:schemeClr val="dk1"/>
              </a:buClr>
              <a:buSzPts val="1100"/>
              <a:buFont typeface="Georgia"/>
              <a:buChar char="●"/>
            </a:pPr>
            <a:r>
              <a:rPr lang="fr-CA" b="1">
                <a:solidFill>
                  <a:schemeClr val="dk1"/>
                </a:solidFill>
              </a:rPr>
              <a:t>Make accessibility part of your design research.</a:t>
            </a:r>
            <a:r>
              <a:rPr lang="fr-CA">
                <a:solidFill>
                  <a:schemeClr val="dk1"/>
                </a:solidFill>
              </a:rPr>
              <a:t> When doing research verify if your assumptions concerning accessibility were right and if there are any potential opportunities to improve. Recruiting people with disabilities requires a bit more work. Don’t hesitate to contact </a:t>
            </a:r>
            <a:r>
              <a:rPr lang="fr-CA">
                <a:solidFill>
                  <a:srgbClr val="1155CC"/>
                </a:solidFill>
                <a:uFill>
                  <a:noFill/>
                </a:uFill>
                <a:hlinkClick r:id="rId3"/>
              </a:rPr>
              <a:t>associations</a:t>
            </a:r>
            <a:r>
              <a:rPr lang="fr-CA">
                <a:solidFill>
                  <a:schemeClr val="dk1"/>
                </a:solidFill>
              </a:rPr>
              <a:t>, and </a:t>
            </a:r>
            <a:r>
              <a:rPr lang="fr-CA">
                <a:solidFill>
                  <a:srgbClr val="1155CC"/>
                </a:solidFill>
                <a:uFill>
                  <a:noFill/>
                </a:uFill>
                <a:hlinkClick r:id="rId4"/>
              </a:rPr>
              <a:t>communities</a:t>
            </a:r>
            <a:r>
              <a:rPr lang="fr-CA">
                <a:solidFill>
                  <a:schemeClr val="dk1"/>
                </a:solidFill>
              </a:rPr>
              <a:t>—people are willing to help.</a:t>
            </a:r>
            <a:endParaRPr sz="1400">
              <a:solidFill>
                <a:schemeClr val="dk1"/>
              </a:solidFill>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386545114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6"/>
        <p:cNvGrpSpPr/>
        <p:nvPr/>
      </p:nvGrpSpPr>
      <p:grpSpPr>
        <a:xfrm>
          <a:off x="0" y="0"/>
          <a:ext cx="0" cy="0"/>
          <a:chOff x="0" y="0"/>
          <a:chExt cx="0" cy="0"/>
        </a:xfrm>
      </p:grpSpPr>
      <p:sp>
        <p:nvSpPr>
          <p:cNvPr id="367" name="Google Shape;367;g47e4175ab8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68" name="Google Shape;368;g47e4175ab8_0_4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383553548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2"/>
        <p:cNvGrpSpPr/>
        <p:nvPr/>
      </p:nvGrpSpPr>
      <p:grpSpPr>
        <a:xfrm>
          <a:off x="0" y="0"/>
          <a:ext cx="0" cy="0"/>
          <a:chOff x="0" y="0"/>
          <a:chExt cx="0" cy="0"/>
        </a:xfrm>
      </p:grpSpPr>
      <p:sp>
        <p:nvSpPr>
          <p:cNvPr id="373" name="Google Shape;373;g47e4175ab8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74" name="Google Shape;374;g47e4175ab8_0_4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76400955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47e4175ab8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80" name="Google Shape;380;g47e4175ab8_0_5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0840854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g47e4175ab8_0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86" name="Google Shape;386;g47e4175ab8_0_5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393064279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Google Shape;391;g548765149a_0_3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2" name="Google Shape;392;g548765149a_0_3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CA" sz="1600">
                <a:solidFill>
                  <a:schemeClr val="dk1"/>
                </a:solidFill>
                <a:highlight>
                  <a:srgbClr val="FFFFFF"/>
                </a:highlight>
                <a:latin typeface="Georgia"/>
                <a:ea typeface="Georgia"/>
                <a:cs typeface="Georgia"/>
                <a:sym typeface="Georgia"/>
              </a:rPr>
              <a:t>We all can be considered disabled in some scenarios. When driving a car, touch interaction is impaired. Everyone can benefit from inclusive voice-control (assistants like Cortana or Siri for example). Having a newborn on your hands? You’re limited to one hand for interaction with a smartphone. You are disabled. Temporarily. My </a:t>
            </a:r>
            <a:r>
              <a:rPr lang="fr-CA" sz="1600">
                <a:solidFill>
                  <a:schemeClr val="hlink"/>
                </a:solidFill>
                <a:uFill>
                  <a:noFill/>
                </a:uFill>
                <a:latin typeface="Georgia"/>
                <a:ea typeface="Georgia"/>
                <a:cs typeface="Georgia"/>
                <a:sym typeface="Georgia"/>
                <a:hlinkClick r:id="rId3"/>
              </a:rPr>
              <a:t>favorite example</a:t>
            </a:r>
            <a:r>
              <a:rPr lang="fr-CA" sz="1600">
                <a:solidFill>
                  <a:schemeClr val="dk1"/>
                </a:solidFill>
                <a:highlight>
                  <a:srgbClr val="FFFFFF"/>
                </a:highlight>
                <a:latin typeface="Georgia"/>
                <a:ea typeface="Georgia"/>
                <a:cs typeface="Georgia"/>
                <a:sym typeface="Georgia"/>
              </a:rPr>
              <a:t> are curb cuts for easier and safer crossing the street on a wheelchair. It is mainly for people with permanent disabilities and can seem like a significant design constraint, but… it actually also helps people with strollers, kids on a bicycles or can save you from injury. Inclusive design is simply better design.</a:t>
            </a:r>
            <a:endParaRPr/>
          </a:p>
        </p:txBody>
      </p:sp>
    </p:spTree>
    <p:extLst>
      <p:ext uri="{BB962C8B-B14F-4D97-AF65-F5344CB8AC3E}">
        <p14:creationId xmlns:p14="http://schemas.microsoft.com/office/powerpoint/2010/main" val="91518112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47e4175ab8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99" name="Google Shape;399;g47e4175ab8_0_6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1488597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
        <p:cNvGrpSpPr/>
        <p:nvPr/>
      </p:nvGrpSpPr>
      <p:grpSpPr>
        <a:xfrm>
          <a:off x="0" y="0"/>
          <a:ext cx="0" cy="0"/>
          <a:chOff x="0" y="0"/>
          <a:chExt cx="0" cy="0"/>
        </a:xfrm>
      </p:grpSpPr>
      <p:sp>
        <p:nvSpPr>
          <p:cNvPr id="404" name="Google Shape;404;g548765149a_0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5" name="Google Shape;405;g548765149a_0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3700"/>
              </a:spcBef>
              <a:spcAft>
                <a:spcPts val="0"/>
              </a:spcAft>
              <a:buClr>
                <a:schemeClr val="dk1"/>
              </a:buClr>
              <a:buSzPts val="1100"/>
              <a:buFont typeface="Arial"/>
              <a:buNone/>
            </a:pPr>
            <a:r>
              <a:rPr lang="fr-CA">
                <a:solidFill>
                  <a:srgbClr val="212B35"/>
                </a:solidFill>
              </a:rPr>
              <a:t>Remember that inclusive design should be a part of every stage of product development.</a:t>
            </a:r>
            <a:br>
              <a:rPr lang="fr-CA">
                <a:solidFill>
                  <a:srgbClr val="212B35"/>
                </a:solidFill>
              </a:rPr>
            </a:br>
            <a:r>
              <a:rPr lang="fr-CA">
                <a:solidFill>
                  <a:srgbClr val="212B35"/>
                </a:solidFill>
              </a:rPr>
              <a:t/>
            </a:r>
            <a:br>
              <a:rPr lang="fr-CA">
                <a:solidFill>
                  <a:srgbClr val="212B35"/>
                </a:solidFill>
              </a:rPr>
            </a:br>
            <a:r>
              <a:rPr lang="fr-CA">
                <a:solidFill>
                  <a:srgbClr val="2A2C2E"/>
                </a:solidFill>
              </a:rPr>
              <a:t>Inclusive design needs to be considered at every stage when building a product, including strategy, design, and development, highlighted </a:t>
            </a:r>
            <a:r>
              <a:rPr lang="fr-CA" u="sng">
                <a:solidFill>
                  <a:srgbClr val="1155CC"/>
                </a:solidFill>
                <a:hlinkClick r:id="rId3"/>
              </a:rPr>
              <a:t>Sarah Federman</a:t>
            </a:r>
            <a:r>
              <a:rPr lang="fr-CA">
                <a:solidFill>
                  <a:srgbClr val="2A2C2E"/>
                </a:solidFill>
              </a:rPr>
              <a:t>, a design engineer at Adobe.</a:t>
            </a:r>
            <a:br>
              <a:rPr lang="fr-CA">
                <a:solidFill>
                  <a:srgbClr val="2A2C2E"/>
                </a:solidFill>
              </a:rPr>
            </a:br>
            <a:r>
              <a:rPr lang="fr-CA">
                <a:solidFill>
                  <a:srgbClr val="2A2C2E"/>
                </a:solidFill>
              </a:rPr>
              <a:t/>
            </a:r>
            <a:br>
              <a:rPr lang="fr-CA">
                <a:solidFill>
                  <a:srgbClr val="2A2C2E"/>
                </a:solidFill>
              </a:rPr>
            </a:br>
            <a:r>
              <a:rPr lang="fr-CA">
                <a:solidFill>
                  <a:srgbClr val="2A2C2E"/>
                </a:solidFill>
              </a:rPr>
              <a:t>“At the design stage, we need to consider things like documenting expected keyboard interaction and reading order, color contrast, and text and media accessibility,” she recommended. “Project managers need to be tracking this and developers need to know how their app should behave—not just how it looks. It's a shared responsibility across the entire organization.”</a:t>
            </a:r>
            <a:br>
              <a:rPr lang="fr-CA">
                <a:solidFill>
                  <a:srgbClr val="2A2C2E"/>
                </a:solidFill>
              </a:rPr>
            </a:br>
            <a:r>
              <a:rPr lang="fr-CA">
                <a:solidFill>
                  <a:srgbClr val="2A2C2E"/>
                </a:solidFill>
              </a:rPr>
              <a:t/>
            </a:r>
            <a:br>
              <a:rPr lang="fr-CA">
                <a:solidFill>
                  <a:srgbClr val="2A2C2E"/>
                </a:solidFill>
              </a:rPr>
            </a:br>
            <a:r>
              <a:rPr lang="fr-CA">
                <a:solidFill>
                  <a:srgbClr val="5C6AC4"/>
                </a:solidFill>
              </a:rPr>
              <a:t>If you do an amazing job documenting keyboard accessibility but a developer never sees it or it was implemented incorrectly, your work ends up having little value for your end users. Communication and follow-through is really key to delivering a great inclusive experience.</a:t>
            </a:r>
            <a:br>
              <a:rPr lang="fr-CA">
                <a:solidFill>
                  <a:srgbClr val="5C6AC4"/>
                </a:solidFill>
              </a:rPr>
            </a:br>
            <a:r>
              <a:rPr lang="fr-CA">
                <a:solidFill>
                  <a:srgbClr val="5C6AC4"/>
                </a:solidFill>
              </a:rPr>
              <a:t/>
            </a:r>
            <a:br>
              <a:rPr lang="fr-CA">
                <a:solidFill>
                  <a:srgbClr val="5C6AC4"/>
                </a:solidFill>
              </a:rPr>
            </a:br>
            <a:r>
              <a:rPr lang="fr-CA">
                <a:solidFill>
                  <a:srgbClr val="2A2C2E"/>
                </a:solidFill>
              </a:rPr>
              <a:t>“If you do an amazing job documenting keyboard accessibility but a developer never sees it or it was implemented incorrectly, your work ends up having little value for your end users. Communication and follow-through is really key to delivering a great inclusive experience.”</a:t>
            </a:r>
            <a:endParaRPr>
              <a:solidFill>
                <a:srgbClr val="2A2C2E"/>
              </a:solidFill>
            </a:endParaRPr>
          </a:p>
          <a:p>
            <a:pPr marL="0" lvl="0" indent="0" algn="l" rtl="0">
              <a:spcBef>
                <a:spcPts val="4100"/>
              </a:spcBef>
              <a:spcAft>
                <a:spcPts val="0"/>
              </a:spcAft>
              <a:buNone/>
            </a:pPr>
            <a:endParaRPr/>
          </a:p>
        </p:txBody>
      </p:sp>
    </p:spTree>
    <p:extLst>
      <p:ext uri="{BB962C8B-B14F-4D97-AF65-F5344CB8AC3E}">
        <p14:creationId xmlns:p14="http://schemas.microsoft.com/office/powerpoint/2010/main" val="824605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47e4175ab8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5" name="Google Shape;255;g47e4175ab8_0_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53773648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548765149a_0_1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548765149a_0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58000"/>
              </a:lnSpc>
              <a:spcBef>
                <a:spcPts val="500"/>
              </a:spcBef>
              <a:spcAft>
                <a:spcPts val="0"/>
              </a:spcAft>
              <a:buClr>
                <a:schemeClr val="dk1"/>
              </a:buClr>
              <a:buSzPts val="1100"/>
              <a:buFont typeface="Arial"/>
              <a:buNone/>
            </a:pPr>
            <a:endParaRPr sz="1600">
              <a:solidFill>
                <a:schemeClr val="dk1"/>
              </a:solidFill>
              <a:latin typeface="Georgia"/>
              <a:ea typeface="Georgia"/>
              <a:cs typeface="Georgia"/>
              <a:sym typeface="Georgia"/>
            </a:endParaRPr>
          </a:p>
          <a:p>
            <a:pPr marL="0" lvl="0" indent="0" algn="l" rtl="0">
              <a:lnSpc>
                <a:spcPct val="122000"/>
              </a:lnSpc>
              <a:spcBef>
                <a:spcPts val="2300"/>
              </a:spcBef>
              <a:spcAft>
                <a:spcPts val="0"/>
              </a:spcAft>
              <a:buClr>
                <a:schemeClr val="dk1"/>
              </a:buClr>
              <a:buSzPts val="1100"/>
              <a:buFont typeface="Arial"/>
              <a:buNone/>
            </a:pPr>
            <a:r>
              <a:rPr lang="fr-CA" sz="1950" b="1">
                <a:solidFill>
                  <a:schemeClr val="dk1"/>
                </a:solidFill>
              </a:rPr>
              <a:t>Solve for one, extend to many</a:t>
            </a:r>
            <a:endParaRPr sz="1950" b="1">
              <a:solidFill>
                <a:schemeClr val="dk1"/>
              </a:solidFill>
            </a:endParaRPr>
          </a:p>
          <a:p>
            <a:pPr marL="0" lvl="0" indent="0" algn="l" rtl="0">
              <a:lnSpc>
                <a:spcPct val="158000"/>
              </a:lnSpc>
              <a:spcBef>
                <a:spcPts val="500"/>
              </a:spcBef>
              <a:spcAft>
                <a:spcPts val="0"/>
              </a:spcAft>
              <a:buClr>
                <a:schemeClr val="dk1"/>
              </a:buClr>
              <a:buSzPts val="1100"/>
              <a:buFont typeface="Arial"/>
              <a:buNone/>
            </a:pPr>
            <a:r>
              <a:rPr lang="fr-CA" sz="1600">
                <a:solidFill>
                  <a:schemeClr val="dk1"/>
                </a:solidFill>
                <a:latin typeface="Georgia"/>
                <a:ea typeface="Georgia"/>
                <a:cs typeface="Georgia"/>
                <a:sym typeface="Georgia"/>
              </a:rPr>
              <a:t>A solution that works well for someone might also benefit other persons. Inclusive design works across a spectrum of related abilities, connecting different people in similar circumstances. For instance a solution designed for people with one arm might help people with an arm injury or a new parent who has situational disability to use both the hands.</a:t>
            </a:r>
            <a:endParaRPr sz="1600">
              <a:solidFill>
                <a:schemeClr val="dk1"/>
              </a:solidFill>
              <a:latin typeface="Georgia"/>
              <a:ea typeface="Georgia"/>
              <a:cs typeface="Georgia"/>
              <a:sym typeface="Georgia"/>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252389693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
        <p:cNvGrpSpPr/>
        <p:nvPr/>
      </p:nvGrpSpPr>
      <p:grpSpPr>
        <a:xfrm>
          <a:off x="0" y="0"/>
          <a:ext cx="0" cy="0"/>
          <a:chOff x="0" y="0"/>
          <a:chExt cx="0" cy="0"/>
        </a:xfrm>
      </p:grpSpPr>
      <p:sp>
        <p:nvSpPr>
          <p:cNvPr id="416" name="Google Shape;416;g548765149a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7" name="Google Shape;417;g548765149a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2715869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g548765149a_0_1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3" name="Google Shape;423;g548765149a_0_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6984444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g548765149a_0_3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 name="Google Shape;429;g548765149a_0_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fr-CA">
                <a:solidFill>
                  <a:schemeClr val="dk1"/>
                </a:solidFill>
              </a:rPr>
              <a:t>The truth is that “good design” considers the best form and function for some people, but excludes many people on the basis of ability — and individuals with disabilities are often left out. We want to change that.</a:t>
            </a:r>
            <a:endParaRPr>
              <a:solidFill>
                <a:schemeClr val="dk1"/>
              </a:solidFill>
            </a:endParaRPr>
          </a:p>
          <a:p>
            <a:pPr marL="0" lvl="0" indent="0" algn="l" rtl="0">
              <a:spcBef>
                <a:spcPts val="1300"/>
              </a:spcBef>
              <a:spcAft>
                <a:spcPts val="0"/>
              </a:spcAft>
              <a:buClr>
                <a:schemeClr val="dk1"/>
              </a:buClr>
              <a:buSzPts val="1100"/>
              <a:buFont typeface="Arial"/>
              <a:buNone/>
            </a:pPr>
            <a:r>
              <a:rPr lang="fr-CA">
                <a:solidFill>
                  <a:schemeClr val="dk1"/>
                </a:solidFill>
              </a:rPr>
              <a:t>Design should be inclusive, bringing more people in instead of shutting them out. We believe that design shouldn’t discriminate or divide us up, but bring us together.</a:t>
            </a:r>
            <a:endParaRPr>
              <a:solidFill>
                <a:schemeClr val="dk1"/>
              </a:solidFill>
            </a:endParaRPr>
          </a:p>
          <a:p>
            <a:pPr marL="0" lvl="0" indent="0" algn="l" rtl="0">
              <a:spcBef>
                <a:spcPts val="1300"/>
              </a:spcBef>
              <a:spcAft>
                <a:spcPts val="0"/>
              </a:spcAft>
              <a:buClr>
                <a:schemeClr val="dk1"/>
              </a:buClr>
              <a:buSzPts val="1100"/>
              <a:buFont typeface="Arial"/>
              <a:buNone/>
            </a:pPr>
            <a:r>
              <a:rPr lang="fr-CA">
                <a:solidFill>
                  <a:schemeClr val="dk1"/>
                </a:solidFill>
              </a:rPr>
              <a:t>Individuals with disabilities should have equal and integrated access to quality products, services, and structures — that everyone has a right to enjoy beautiful, functional design, and that we all benefit when we enjoy design together.</a:t>
            </a:r>
            <a:endParaRPr sz="2800" b="1">
              <a:solidFill>
                <a:schemeClr val="dk1"/>
              </a:solidFill>
              <a:latin typeface="Lato"/>
              <a:ea typeface="Lato"/>
              <a:cs typeface="Lato"/>
              <a:sym typeface="Lato"/>
            </a:endParaRPr>
          </a:p>
          <a:p>
            <a:pPr marL="0" lvl="0" indent="0" algn="l" rtl="0">
              <a:spcBef>
                <a:spcPts val="1300"/>
              </a:spcBef>
              <a:spcAft>
                <a:spcPts val="0"/>
              </a:spcAft>
              <a:buNone/>
            </a:pPr>
            <a:endParaRPr/>
          </a:p>
        </p:txBody>
      </p:sp>
    </p:spTree>
    <p:extLst>
      <p:ext uri="{BB962C8B-B14F-4D97-AF65-F5344CB8AC3E}">
        <p14:creationId xmlns:p14="http://schemas.microsoft.com/office/powerpoint/2010/main" val="308865638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2"/>
        <p:cNvGrpSpPr/>
        <p:nvPr/>
      </p:nvGrpSpPr>
      <p:grpSpPr>
        <a:xfrm>
          <a:off x="0" y="0"/>
          <a:ext cx="0" cy="0"/>
          <a:chOff x="0" y="0"/>
          <a:chExt cx="0" cy="0"/>
        </a:xfrm>
      </p:grpSpPr>
      <p:sp>
        <p:nvSpPr>
          <p:cNvPr id="433" name="Google Shape;433;g548765149a_0_6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4" name="Google Shape;434;g548765149a_0_6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fr-CA" b="1">
                <a:solidFill>
                  <a:schemeClr val="dk1"/>
                </a:solidFill>
              </a:rPr>
              <a:t>Microsoft’s Xbox Adaptive Controller is an inspiring example of inclusive design</a:t>
            </a:r>
            <a:endParaRPr b="1">
              <a:solidFill>
                <a:schemeClr val="dk1"/>
              </a:solidFill>
            </a:endParaRPr>
          </a:p>
          <a:p>
            <a:pPr marL="0" lvl="0" indent="0" algn="l" rtl="0">
              <a:spcBef>
                <a:spcPts val="1100"/>
              </a:spcBef>
              <a:spcAft>
                <a:spcPts val="1100"/>
              </a:spcAft>
              <a:buClr>
                <a:schemeClr val="dk1"/>
              </a:buClr>
              <a:buSzPts val="1100"/>
              <a:buFont typeface="Arial"/>
              <a:buNone/>
            </a:pPr>
            <a:r>
              <a:rPr lang="fr-CA">
                <a:solidFill>
                  <a:srgbClr val="333333"/>
                </a:solidFill>
              </a:rPr>
              <a:t>Every gamer with a disability faces a unique challenge for many reasons, one of which is the relative dearth of accessibility-focused peripherals for consoles. </a:t>
            </a:r>
            <a:r>
              <a:rPr lang="fr-CA" b="1">
                <a:solidFill>
                  <a:srgbClr val="333333"/>
                </a:solidFill>
                <a:uFill>
                  <a:noFill/>
                </a:uFill>
                <a:hlinkClick r:id="rId3"/>
              </a:rPr>
              <a:t>Microsoft </a:t>
            </a:r>
            <a:r>
              <a:rPr lang="fr-CA">
                <a:solidFill>
                  <a:srgbClr val="333333"/>
                </a:solidFill>
              </a:rPr>
              <a:t> is taking a big step toward fixing this with its Xbox Adaptive Controller, a device created to address the needs of gamers for whom ordinary gamepads aren’t an option.</a:t>
            </a:r>
            <a:endParaRPr/>
          </a:p>
        </p:txBody>
      </p:sp>
    </p:spTree>
    <p:extLst>
      <p:ext uri="{BB962C8B-B14F-4D97-AF65-F5344CB8AC3E}">
        <p14:creationId xmlns:p14="http://schemas.microsoft.com/office/powerpoint/2010/main" val="198942167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Google Shape;440;g548765149a_0_6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1" name="Google Shape;441;g548765149a_0_6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fr-CA">
                <a:solidFill>
                  <a:schemeClr val="dk1"/>
                </a:solidFill>
              </a:rPr>
              <a:t>Combined ramp and stairs. Ramp zig zags across stairs.</a:t>
            </a:r>
            <a:endParaRPr>
              <a:solidFill>
                <a:schemeClr val="dk1"/>
              </a:solidFill>
            </a:endParaRPr>
          </a:p>
          <a:p>
            <a:pPr marL="0" lvl="0" indent="0" algn="l" rtl="0">
              <a:spcBef>
                <a:spcPts val="2900"/>
              </a:spcBef>
              <a:spcAft>
                <a:spcPts val="0"/>
              </a:spcAft>
              <a:buClr>
                <a:schemeClr val="dk1"/>
              </a:buClr>
              <a:buSzPts val="1100"/>
              <a:buFont typeface="Arial"/>
              <a:buNone/>
            </a:pPr>
            <a:r>
              <a:rPr lang="fr-CA">
                <a:solidFill>
                  <a:schemeClr val="dk1"/>
                </a:solidFill>
              </a:rPr>
              <a:t>I am reminded of discussions, maybe 2-3 years ago, about that combined staircase and ramp in the photo above. I think it is in Vancouver but I may be wrong (addition: thanks to Dean Birkett in the comments, it’s in Robson Square in Vancouver).</a:t>
            </a:r>
            <a:endParaRPr>
              <a:solidFill>
                <a:schemeClr val="dk1"/>
              </a:solidFill>
            </a:endParaRPr>
          </a:p>
          <a:p>
            <a:pPr marL="0" lvl="0" indent="0" algn="l" rtl="0">
              <a:spcBef>
                <a:spcPts val="2200"/>
              </a:spcBef>
              <a:spcAft>
                <a:spcPts val="0"/>
              </a:spcAft>
              <a:buClr>
                <a:schemeClr val="dk1"/>
              </a:buClr>
              <a:buSzPts val="1100"/>
              <a:buFont typeface="Arial"/>
              <a:buNone/>
            </a:pPr>
            <a:r>
              <a:rPr lang="fr-CA">
                <a:solidFill>
                  <a:schemeClr val="dk1"/>
                </a:solidFill>
              </a:rPr>
              <a:t>Again, it looks great.</a:t>
            </a:r>
            <a:endParaRPr>
              <a:solidFill>
                <a:schemeClr val="dk1"/>
              </a:solidFill>
            </a:endParaRPr>
          </a:p>
          <a:p>
            <a:pPr marL="0" lvl="0" indent="0" algn="l" rtl="0">
              <a:spcBef>
                <a:spcPts val="2200"/>
              </a:spcBef>
              <a:spcAft>
                <a:spcPts val="0"/>
              </a:spcAft>
              <a:buClr>
                <a:schemeClr val="dk1"/>
              </a:buClr>
              <a:buSzPts val="1100"/>
              <a:buFont typeface="Arial"/>
              <a:buNone/>
            </a:pPr>
            <a:r>
              <a:rPr lang="fr-CA">
                <a:solidFill>
                  <a:schemeClr val="dk1"/>
                </a:solidFill>
              </a:rPr>
              <a:t>Again, it got lots of coverage as cool design</a:t>
            </a:r>
            <a:endParaRPr>
              <a:solidFill>
                <a:schemeClr val="dk1"/>
              </a:solidFill>
            </a:endParaRPr>
          </a:p>
          <a:p>
            <a:pPr marL="0" lvl="0" indent="0" algn="l" rtl="0">
              <a:spcBef>
                <a:spcPts val="2200"/>
              </a:spcBef>
              <a:spcAft>
                <a:spcPts val="0"/>
              </a:spcAft>
              <a:buClr>
                <a:schemeClr val="dk1"/>
              </a:buClr>
              <a:buSzPts val="1100"/>
              <a:buFont typeface="Arial"/>
              <a:buNone/>
            </a:pPr>
            <a:r>
              <a:rPr lang="fr-CA">
                <a:solidFill>
                  <a:schemeClr val="dk1"/>
                </a:solidFill>
              </a:rPr>
              <a:t>Again, it was silly.</a:t>
            </a:r>
            <a:endParaRPr>
              <a:solidFill>
                <a:schemeClr val="dk1"/>
              </a:solidFill>
            </a:endParaRPr>
          </a:p>
          <a:p>
            <a:pPr marL="0" lvl="0" indent="0" algn="l" rtl="0">
              <a:spcBef>
                <a:spcPts val="2200"/>
              </a:spcBef>
              <a:spcAft>
                <a:spcPts val="0"/>
              </a:spcAft>
              <a:buClr>
                <a:schemeClr val="dk1"/>
              </a:buClr>
              <a:buSzPts val="1100"/>
              <a:buFont typeface="Arial"/>
              <a:buNone/>
            </a:pPr>
            <a:r>
              <a:rPr lang="fr-CA">
                <a:solidFill>
                  <a:schemeClr val="dk1"/>
                </a:solidFill>
              </a:rPr>
              <a:t>The practical problems were that:</a:t>
            </a:r>
            <a:endParaRPr>
              <a:solidFill>
                <a:schemeClr val="dk1"/>
              </a:solidFill>
            </a:endParaRPr>
          </a:p>
          <a:p>
            <a:pPr marL="749300" lvl="0" indent="-298450" algn="l" rtl="0">
              <a:spcBef>
                <a:spcPts val="4400"/>
              </a:spcBef>
              <a:spcAft>
                <a:spcPts val="0"/>
              </a:spcAft>
              <a:buClr>
                <a:schemeClr val="dk1"/>
              </a:buClr>
              <a:buSzPts val="1100"/>
              <a:buFont typeface="Arial"/>
              <a:buChar char="●"/>
            </a:pPr>
            <a:r>
              <a:rPr lang="fr-CA">
                <a:solidFill>
                  <a:schemeClr val="dk1"/>
                </a:solidFill>
              </a:rPr>
              <a:t>for wheelchair users: it was too steep</a:t>
            </a:r>
            <a:endParaRPr>
              <a:solidFill>
                <a:schemeClr val="dk1"/>
              </a:solidFill>
            </a:endParaRPr>
          </a:p>
          <a:p>
            <a:pPr marL="749300" lvl="0" indent="-298450" algn="l" rtl="0">
              <a:spcBef>
                <a:spcPts val="0"/>
              </a:spcBef>
              <a:spcAft>
                <a:spcPts val="0"/>
              </a:spcAft>
              <a:buClr>
                <a:schemeClr val="dk1"/>
              </a:buClr>
              <a:buSzPts val="1100"/>
              <a:buFont typeface="Arial"/>
              <a:buChar char="●"/>
            </a:pPr>
            <a:r>
              <a:rPr lang="fr-CA">
                <a:solidFill>
                  <a:schemeClr val="dk1"/>
                </a:solidFill>
              </a:rPr>
              <a:t>for people with walking impairments: there were not enough handrails</a:t>
            </a:r>
            <a:endParaRPr>
              <a:solidFill>
                <a:schemeClr val="dk1"/>
              </a:solidFill>
            </a:endParaRPr>
          </a:p>
          <a:p>
            <a:pPr marL="749300" lvl="0" indent="-298450" algn="l" rtl="0">
              <a:spcBef>
                <a:spcPts val="0"/>
              </a:spcBef>
              <a:spcAft>
                <a:spcPts val="0"/>
              </a:spcAft>
              <a:buClr>
                <a:schemeClr val="dk1"/>
              </a:buClr>
              <a:buSzPts val="1100"/>
              <a:buFont typeface="Arial"/>
              <a:buChar char="●"/>
            </a:pPr>
            <a:r>
              <a:rPr lang="fr-CA">
                <a:solidFill>
                  <a:schemeClr val="dk1"/>
                </a:solidFill>
              </a:rPr>
              <a:t>for everyone: there were trip hazards</a:t>
            </a:r>
            <a:endParaRPr>
              <a:solidFill>
                <a:schemeClr val="dk1"/>
              </a:solidFill>
            </a:endParaRPr>
          </a:p>
          <a:p>
            <a:pPr marL="0" lvl="0" indent="0" algn="l" rtl="0">
              <a:spcBef>
                <a:spcPts val="2200"/>
              </a:spcBef>
              <a:spcAft>
                <a:spcPts val="0"/>
              </a:spcAft>
              <a:buClr>
                <a:schemeClr val="dk1"/>
              </a:buClr>
              <a:buSzPts val="1100"/>
              <a:buFont typeface="Arial"/>
              <a:buNone/>
            </a:pPr>
            <a:r>
              <a:rPr lang="fr-CA">
                <a:solidFill>
                  <a:schemeClr val="dk1"/>
                </a:solidFill>
              </a:rPr>
              <a:t>Looking cool and being usable is entirely possible but we need to point out when it doesn’t work.</a:t>
            </a:r>
            <a:endParaRPr>
              <a:solidFill>
                <a:schemeClr val="dk1"/>
              </a:solidFill>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396205526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5"/>
        <p:cNvGrpSpPr/>
        <p:nvPr/>
      </p:nvGrpSpPr>
      <p:grpSpPr>
        <a:xfrm>
          <a:off x="0" y="0"/>
          <a:ext cx="0" cy="0"/>
          <a:chOff x="0" y="0"/>
          <a:chExt cx="0" cy="0"/>
        </a:xfrm>
      </p:grpSpPr>
      <p:sp>
        <p:nvSpPr>
          <p:cNvPr id="446" name="Google Shape;446;g548765149a_0_6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7" name="Google Shape;447;g548765149a_0_6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CA"/>
              <a:t>This created an atmosphere of inclusion which went beyond simply being able to participate. The people who attended with diverse needs shared with us that this level of accessible service design gave them a sense of belonging. This in turn allowed us to hear from voices that we would not always hear from. </a:t>
            </a:r>
            <a:endParaRPr/>
          </a:p>
        </p:txBody>
      </p:sp>
    </p:spTree>
    <p:extLst>
      <p:ext uri="{BB962C8B-B14F-4D97-AF65-F5344CB8AC3E}">
        <p14:creationId xmlns:p14="http://schemas.microsoft.com/office/powerpoint/2010/main" val="259546189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47e4175ab8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55" name="Google Shape;455;g47e4175ab8_0_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07353383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
        <p:cNvGrpSpPr/>
        <p:nvPr/>
      </p:nvGrpSpPr>
      <p:grpSpPr>
        <a:xfrm>
          <a:off x="0" y="0"/>
          <a:ext cx="0" cy="0"/>
          <a:chOff x="0" y="0"/>
          <a:chExt cx="0" cy="0"/>
        </a:xfrm>
      </p:grpSpPr>
      <p:sp>
        <p:nvSpPr>
          <p:cNvPr id="459" name="Google Shape;459;g47e4175ab8_0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60" name="Google Shape;460;g47e4175ab8_0_8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37193870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
        <p:cNvGrpSpPr/>
        <p:nvPr/>
      </p:nvGrpSpPr>
      <p:grpSpPr>
        <a:xfrm>
          <a:off x="0" y="0"/>
          <a:ext cx="0" cy="0"/>
          <a:chOff x="0" y="0"/>
          <a:chExt cx="0" cy="0"/>
        </a:xfrm>
      </p:grpSpPr>
      <p:sp>
        <p:nvSpPr>
          <p:cNvPr id="465" name="Google Shape;465;g47e4175ab8_0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66" name="Google Shape;466;g47e4175ab8_0_7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3527275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1" name="Google Shape;261;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228600" marR="0" lvl="0" indent="0" algn="l" rtl="0">
              <a:lnSpc>
                <a:spcPct val="100000"/>
              </a:lnSpc>
              <a:spcBef>
                <a:spcPts val="0"/>
              </a:spcBef>
              <a:spcAft>
                <a:spcPts val="0"/>
              </a:spcAft>
              <a:buClr>
                <a:schemeClr val="dk1"/>
              </a:buClr>
              <a:buSzPts val="1100"/>
              <a:buFont typeface="Arial"/>
              <a:buNone/>
            </a:pPr>
            <a:r>
              <a:rPr lang="fr-CA" sz="1700">
                <a:solidFill>
                  <a:srgbClr val="333333"/>
                </a:solidFill>
                <a:highlight>
                  <a:srgbClr val="F9F9F9"/>
                </a:highlight>
              </a:rPr>
              <a:t>Accessibility has a reputation for being hard and sometimes even unobtainable. But building inclusive services that work better for everyone isn’t about perfection. It’s about making an effort and seeing progress. When we bring that type of effort every day, transformation happens. On the flip side, when we don’t, the people who may need our services most can’t access them.</a:t>
            </a:r>
            <a:endParaRPr>
              <a:solidFill>
                <a:schemeClr val="dk1"/>
              </a:solidFill>
            </a:endParaRPr>
          </a:p>
        </p:txBody>
      </p:sp>
    </p:spTree>
    <p:extLst>
      <p:ext uri="{BB962C8B-B14F-4D97-AF65-F5344CB8AC3E}">
        <p14:creationId xmlns:p14="http://schemas.microsoft.com/office/powerpoint/2010/main" val="186966975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p:cNvGrpSpPr/>
        <p:nvPr/>
      </p:nvGrpSpPr>
      <p:grpSpPr>
        <a:xfrm>
          <a:off x="0" y="0"/>
          <a:ext cx="0" cy="0"/>
          <a:chOff x="0" y="0"/>
          <a:chExt cx="0" cy="0"/>
        </a:xfrm>
      </p:grpSpPr>
      <p:sp>
        <p:nvSpPr>
          <p:cNvPr id="470" name="Google Shape;470;g548765149a_0_14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71" name="Google Shape;471;g548765149a_0_140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13879500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
        <p:cNvGrpSpPr/>
        <p:nvPr/>
      </p:nvGrpSpPr>
      <p:grpSpPr>
        <a:xfrm>
          <a:off x="0" y="0"/>
          <a:ext cx="0" cy="0"/>
          <a:chOff x="0" y="0"/>
          <a:chExt cx="0" cy="0"/>
        </a:xfrm>
      </p:grpSpPr>
      <p:sp>
        <p:nvSpPr>
          <p:cNvPr id="475" name="Google Shape;475;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76" name="Google Shape;476;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72635651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9"/>
        <p:cNvGrpSpPr/>
        <p:nvPr/>
      </p:nvGrpSpPr>
      <p:grpSpPr>
        <a:xfrm>
          <a:off x="0" y="0"/>
          <a:ext cx="0" cy="0"/>
          <a:chOff x="0" y="0"/>
          <a:chExt cx="0" cy="0"/>
        </a:xfrm>
      </p:grpSpPr>
      <p:sp>
        <p:nvSpPr>
          <p:cNvPr id="480" name="Google Shape;480;g54883ede0e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1" name="Google Shape;481;g54883ede0e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165876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7"/>
        <p:cNvGrpSpPr/>
        <p:nvPr/>
      </p:nvGrpSpPr>
      <p:grpSpPr>
        <a:xfrm>
          <a:off x="0" y="0"/>
          <a:ext cx="0" cy="0"/>
          <a:chOff x="0" y="0"/>
          <a:chExt cx="0" cy="0"/>
        </a:xfrm>
      </p:grpSpPr>
      <p:sp>
        <p:nvSpPr>
          <p:cNvPr id="488" name="Google Shape;488;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89" name="Google Shape;489;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490" name="Google Shape;490;p1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fld id="{00000000-1234-1234-1234-123412341234}" type="slidenum">
              <a:rPr lang="fr-CA" sz="1400" b="0" i="0" u="none" strike="noStrike" cap="none">
                <a:solidFill>
                  <a:srgbClr val="000000"/>
                </a:solidFill>
                <a:latin typeface="Arial"/>
                <a:ea typeface="Arial"/>
                <a:cs typeface="Arial"/>
                <a:sym typeface="Arial"/>
              </a:rPr>
              <a:t>43</a:t>
            </a:fld>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7109775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6" name="Google Shape;266;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8429425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47d0ba1b0f_1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3" name="Google Shape;273;g47d0ba1b0f_1_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9918354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g548765149a_0_11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548765149a_0_1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CA" sz="1050">
                <a:solidFill>
                  <a:schemeClr val="dk1"/>
                </a:solidFill>
                <a:latin typeface="Roboto"/>
                <a:ea typeface="Roboto"/>
                <a:cs typeface="Roboto"/>
                <a:sym typeface="Roboto"/>
              </a:rPr>
              <a:t>A backgrounder on accessibility in the Government of Canada, the court decision regarding the appeal in the Donna Jodhan case circa 2012. It covers the background, facts &amp; requirements. If you are new to accessibility in the Government of Canada or are indirectly involved in accessibility this is a good place to start. </a:t>
            </a:r>
            <a:r>
              <a:rPr lang="fr-CA" sz="1050">
                <a:solidFill>
                  <a:schemeClr val="dk1"/>
                </a:solidFill>
                <a:uFill>
                  <a:noFill/>
                </a:uFill>
                <a:latin typeface="Roboto"/>
                <a:ea typeface="Roboto"/>
                <a:cs typeface="Roboto"/>
                <a:sym typeface="Roboto"/>
                <a:hlinkClick r:id="rId3"/>
              </a:rPr>
              <a:t> </a:t>
            </a:r>
            <a:r>
              <a:rPr lang="fr-CA" sz="1050">
                <a:solidFill>
                  <a:schemeClr val="hlink"/>
                </a:solidFill>
                <a:uFill>
                  <a:noFill/>
                </a:uFill>
                <a:latin typeface="Roboto"/>
                <a:ea typeface="Roboto"/>
                <a:cs typeface="Roboto"/>
                <a:sym typeface="Roboto"/>
                <a:hlinkClick r:id="rId3"/>
              </a:rPr>
              <a:t>https://bit.ly/2S94ALq</a:t>
            </a:r>
            <a:r>
              <a:rPr lang="fr-CA" sz="1050">
                <a:solidFill>
                  <a:schemeClr val="dk1"/>
                </a:solidFill>
                <a:latin typeface="Roboto"/>
                <a:ea typeface="Roboto"/>
                <a:cs typeface="Roboto"/>
                <a:sym typeface="Roboto"/>
              </a:rPr>
              <a:t/>
            </a:r>
            <a:br>
              <a:rPr lang="fr-CA" sz="1050">
                <a:solidFill>
                  <a:schemeClr val="dk1"/>
                </a:solidFill>
                <a:latin typeface="Roboto"/>
                <a:ea typeface="Roboto"/>
                <a:cs typeface="Roboto"/>
                <a:sym typeface="Roboto"/>
              </a:rPr>
            </a:br>
            <a:r>
              <a:rPr lang="fr-CA" sz="1050">
                <a:solidFill>
                  <a:schemeClr val="dk1"/>
                </a:solidFill>
                <a:latin typeface="Roboto"/>
                <a:ea typeface="Roboto"/>
                <a:cs typeface="Roboto"/>
                <a:sym typeface="Roboto"/>
              </a:rPr>
              <a:t/>
            </a:r>
            <a:br>
              <a:rPr lang="fr-CA" sz="1050">
                <a:solidFill>
                  <a:schemeClr val="dk1"/>
                </a:solidFill>
                <a:latin typeface="Roboto"/>
                <a:ea typeface="Roboto"/>
                <a:cs typeface="Roboto"/>
                <a:sym typeface="Roboto"/>
              </a:rPr>
            </a:br>
            <a:r>
              <a:rPr lang="fr-CA" sz="1050">
                <a:solidFill>
                  <a:schemeClr val="dk1"/>
                </a:solidFill>
                <a:latin typeface="Roboto"/>
                <a:ea typeface="Roboto"/>
                <a:cs typeface="Roboto"/>
                <a:sym typeface="Roboto"/>
              </a:rPr>
              <a:t>"The act will benefit all Canadians, especially Canadians with disabilities, by proactively identifying, removing and preventing barriers in a number of priority areas, while also setting accessibility standards and regulations." - Minister Carla Qualtrough</a:t>
            </a:r>
            <a:br>
              <a:rPr lang="fr-CA" sz="1050">
                <a:solidFill>
                  <a:schemeClr val="dk1"/>
                </a:solidFill>
                <a:latin typeface="Roboto"/>
                <a:ea typeface="Roboto"/>
                <a:cs typeface="Roboto"/>
                <a:sym typeface="Roboto"/>
              </a:rPr>
            </a:br>
            <a:r>
              <a:rPr lang="fr-CA" sz="1050">
                <a:solidFill>
                  <a:schemeClr val="dk1"/>
                </a:solidFill>
                <a:latin typeface="Roboto"/>
                <a:ea typeface="Roboto"/>
                <a:cs typeface="Roboto"/>
                <a:sym typeface="Roboto"/>
              </a:rPr>
              <a:t/>
            </a:r>
            <a:br>
              <a:rPr lang="fr-CA" sz="1050">
                <a:solidFill>
                  <a:schemeClr val="dk1"/>
                </a:solidFill>
                <a:latin typeface="Roboto"/>
                <a:ea typeface="Roboto"/>
                <a:cs typeface="Roboto"/>
                <a:sym typeface="Roboto"/>
              </a:rPr>
            </a:br>
            <a:r>
              <a:rPr lang="fr-CA" sz="1050">
                <a:solidFill>
                  <a:schemeClr val="dk1"/>
                </a:solidFill>
                <a:latin typeface="Roboto"/>
                <a:ea typeface="Roboto"/>
                <a:cs typeface="Roboto"/>
                <a:sym typeface="Roboto"/>
              </a:rPr>
              <a:t>Bill C-81 the Accessible Canada Act went through it's second reading in the senate today. This bill would establish the Canadian Accessibility Standards Development Organization and the position of Chief Accessibility Officer, who would advise the minister on emerging and systemic accessibility issues in Canada. </a:t>
            </a:r>
            <a:endParaRPr/>
          </a:p>
        </p:txBody>
      </p:sp>
    </p:spTree>
    <p:extLst>
      <p:ext uri="{BB962C8B-B14F-4D97-AF65-F5344CB8AC3E}">
        <p14:creationId xmlns:p14="http://schemas.microsoft.com/office/powerpoint/2010/main" val="1585543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g548765149a_0_11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 name="Google Shape;285;g548765149a_0_1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fr-CA" sz="1400">
                <a:solidFill>
                  <a:schemeClr val="dk1"/>
                </a:solidFill>
              </a:rPr>
              <a:t/>
            </a:r>
            <a:br>
              <a:rPr lang="fr-CA" sz="1400">
                <a:solidFill>
                  <a:schemeClr val="dk1"/>
                </a:solidFill>
              </a:rPr>
            </a:br>
            <a:r>
              <a:rPr lang="fr-CA" sz="1400" b="1">
                <a:solidFill>
                  <a:schemeClr val="dk1"/>
                </a:solidFill>
                <a:latin typeface="Lato"/>
                <a:ea typeface="Lato"/>
                <a:cs typeface="Lato"/>
                <a:sym typeface="Lato"/>
              </a:rPr>
              <a:t>The Government of Canada has been required to meet WCAG 2.0 AA since 2012 after a court decision in the Donna Jodhan vs. Attorney General.</a:t>
            </a:r>
            <a:endParaRPr sz="1400"/>
          </a:p>
        </p:txBody>
      </p:sp>
    </p:spTree>
    <p:extLst>
      <p:ext uri="{BB962C8B-B14F-4D97-AF65-F5344CB8AC3E}">
        <p14:creationId xmlns:p14="http://schemas.microsoft.com/office/powerpoint/2010/main" val="338722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548765149a_0_1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548765149a_0_1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fr-CA">
                <a:solidFill>
                  <a:schemeClr val="dk1"/>
                </a:solidFill>
              </a:rPr>
              <a:t>WCAG 2.0’s essential design concepts are labeled </a:t>
            </a:r>
            <a:r>
              <a:rPr lang="fr-CA">
                <a:solidFill>
                  <a:srgbClr val="007EB5"/>
                </a:solidFill>
                <a:uFill>
                  <a:noFill/>
                </a:uFill>
                <a:hlinkClick r:id="rId3"/>
              </a:rPr>
              <a:t>perceivable, operable, understandable and robust</a:t>
            </a:r>
            <a:r>
              <a:rPr lang="fr-CA">
                <a:solidFill>
                  <a:schemeClr val="dk1"/>
                </a:solidFill>
              </a:rPr>
              <a:t>.</a:t>
            </a:r>
            <a:endParaRPr>
              <a:solidFill>
                <a:schemeClr val="dk1"/>
              </a:solidFill>
            </a:endParaRPr>
          </a:p>
          <a:p>
            <a:pPr marL="0" lvl="0" indent="0" algn="l" rtl="0">
              <a:spcBef>
                <a:spcPts val="0"/>
              </a:spcBef>
              <a:spcAft>
                <a:spcPts val="0"/>
              </a:spcAft>
              <a:buClr>
                <a:schemeClr val="dk1"/>
              </a:buClr>
              <a:buSzPts val="1100"/>
              <a:buFont typeface="Arial"/>
              <a:buNone/>
            </a:pPr>
            <a:r>
              <a:rPr lang="fr-CA">
                <a:solidFill>
                  <a:schemeClr val="dk1"/>
                </a:solidFill>
              </a:rPr>
              <a:t>Designers and developers are asked to meet all four of these principals for disabled users, and then select a degree of compliance (Level A, AA, or AAA).</a:t>
            </a:r>
            <a:endParaRPr>
              <a:solidFill>
                <a:schemeClr val="dk1"/>
              </a:solidFill>
            </a:endParaRPr>
          </a:p>
          <a:p>
            <a:pPr marL="0" lvl="0" indent="0" algn="l" rtl="0">
              <a:spcBef>
                <a:spcPts val="0"/>
              </a:spcBef>
              <a:spcAft>
                <a:spcPts val="0"/>
              </a:spcAft>
              <a:buClr>
                <a:schemeClr val="dk1"/>
              </a:buClr>
              <a:buSzPts val="1100"/>
              <a:buFont typeface="Arial"/>
              <a:buNone/>
            </a:pPr>
            <a:r>
              <a:rPr lang="fr-CA">
                <a:solidFill>
                  <a:schemeClr val="dk1"/>
                </a:solidFill>
              </a:rPr>
              <a:t>The four design principals are defined as follows:</a:t>
            </a:r>
            <a:endParaRPr>
              <a:solidFill>
                <a:schemeClr val="dk1"/>
              </a:solidFill>
            </a:endParaRPr>
          </a:p>
          <a:p>
            <a:pPr marL="457200" lvl="0" indent="-298450" algn="l" rtl="0">
              <a:spcBef>
                <a:spcPts val="0"/>
              </a:spcBef>
              <a:spcAft>
                <a:spcPts val="0"/>
              </a:spcAft>
              <a:buClr>
                <a:schemeClr val="dk1"/>
              </a:buClr>
              <a:buSzPts val="1100"/>
              <a:buChar char="●"/>
            </a:pPr>
            <a:r>
              <a:rPr lang="fr-CA">
                <a:solidFill>
                  <a:schemeClr val="dk1"/>
                </a:solidFill>
              </a:rPr>
              <a:t>Perceivable: Information and user interface components must be presentable to users in ways they can perceive. This means that users must be able to perceive the all relevant information in your content.</a:t>
            </a:r>
            <a:endParaRPr>
              <a:solidFill>
                <a:schemeClr val="dk1"/>
              </a:solidFill>
            </a:endParaRPr>
          </a:p>
          <a:p>
            <a:pPr marL="457200" lvl="0" indent="-298450" algn="l" rtl="0">
              <a:spcBef>
                <a:spcPts val="0"/>
              </a:spcBef>
              <a:spcAft>
                <a:spcPts val="0"/>
              </a:spcAft>
              <a:buClr>
                <a:schemeClr val="dk1"/>
              </a:buClr>
              <a:buSzPts val="1100"/>
              <a:buChar char="●"/>
            </a:pPr>
            <a:r>
              <a:rPr lang="fr-CA">
                <a:solidFill>
                  <a:schemeClr val="dk1"/>
                </a:solidFill>
              </a:rPr>
              <a:t>Operable: User interface components and navigation must be operable. This means that users must be able to operate the interface successfully.</a:t>
            </a:r>
            <a:endParaRPr>
              <a:solidFill>
                <a:schemeClr val="dk1"/>
              </a:solidFill>
            </a:endParaRPr>
          </a:p>
          <a:p>
            <a:pPr marL="457200" lvl="0" indent="-298450" algn="l" rtl="0">
              <a:spcBef>
                <a:spcPts val="0"/>
              </a:spcBef>
              <a:spcAft>
                <a:spcPts val="0"/>
              </a:spcAft>
              <a:buClr>
                <a:schemeClr val="dk1"/>
              </a:buClr>
              <a:buSzPts val="1100"/>
              <a:buChar char="●"/>
            </a:pPr>
            <a:r>
              <a:rPr lang="fr-CA">
                <a:solidFill>
                  <a:schemeClr val="dk1"/>
                </a:solidFill>
              </a:rPr>
              <a:t>Understandable: Information and the operation of user interface must be understandable. This means that users must be able to understand the information as well as the operation of the user interface.</a:t>
            </a:r>
            <a:endParaRPr>
              <a:solidFill>
                <a:schemeClr val="dk1"/>
              </a:solidFill>
            </a:endParaRPr>
          </a:p>
          <a:p>
            <a:pPr marL="457200" lvl="0" indent="-298450" algn="l" rtl="0">
              <a:spcBef>
                <a:spcPts val="0"/>
              </a:spcBef>
              <a:spcAft>
                <a:spcPts val="0"/>
              </a:spcAft>
              <a:buClr>
                <a:schemeClr val="dk1"/>
              </a:buClr>
              <a:buSzPts val="1100"/>
              <a:buChar char="●"/>
            </a:pPr>
            <a:r>
              <a:rPr lang="fr-CA">
                <a:solidFill>
                  <a:schemeClr val="dk1"/>
                </a:solidFill>
              </a:rPr>
              <a:t>Robust: Content must be robust enough that it can be interpreted reliably by a wide variety of user agents, including assistive technologies. Content must be accessible to all users, keeping up with advances in technology, such as mobile technology.</a:t>
            </a:r>
            <a:endParaRPr>
              <a:solidFill>
                <a:schemeClr val="dk1"/>
              </a:solidFill>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387232902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Presentation Title Slide" type="title">
  <p:cSld name="TITLE">
    <p:spTree>
      <p:nvGrpSpPr>
        <p:cNvPr id="1" name="Shape 7"/>
        <p:cNvGrpSpPr/>
        <p:nvPr/>
      </p:nvGrpSpPr>
      <p:grpSpPr>
        <a:xfrm>
          <a:off x="0" y="0"/>
          <a:ext cx="0" cy="0"/>
          <a:chOff x="0" y="0"/>
          <a:chExt cx="0" cy="0"/>
        </a:xfrm>
      </p:grpSpPr>
      <p:pic>
        <p:nvPicPr>
          <p:cNvPr id="8" name="Google Shape;8;p2"/>
          <p:cNvPicPr preferRelativeResize="0"/>
          <p:nvPr/>
        </p:nvPicPr>
        <p:blipFill rotWithShape="1">
          <a:blip r:embed="rId2">
            <a:alphaModFix/>
          </a:blip>
          <a:srcRect t="20719" b="-6578"/>
          <a:stretch/>
        </p:blipFill>
        <p:spPr>
          <a:xfrm>
            <a:off x="-1590" y="-28575"/>
            <a:ext cx="9151982" cy="5181600"/>
          </a:xfrm>
          <a:prstGeom prst="rect">
            <a:avLst/>
          </a:prstGeom>
          <a:noFill/>
          <a:ln>
            <a:noFill/>
          </a:ln>
        </p:spPr>
      </p:pic>
      <p:sp>
        <p:nvSpPr>
          <p:cNvPr id="9" name="Google Shape;9;p2"/>
          <p:cNvSpPr/>
          <p:nvPr/>
        </p:nvSpPr>
        <p:spPr>
          <a:xfrm>
            <a:off x="-9525" y="-233693"/>
            <a:ext cx="9167852" cy="5386717"/>
          </a:xfrm>
          <a:prstGeom prst="rect">
            <a:avLst/>
          </a:prstGeom>
          <a:solidFill>
            <a:schemeClr val="lt1">
              <a:alpha val="74901"/>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0" name="Google Shape;10;p2"/>
          <p:cNvSpPr/>
          <p:nvPr/>
        </p:nvSpPr>
        <p:spPr>
          <a:xfrm>
            <a:off x="-3180" y="4648025"/>
            <a:ext cx="9159917" cy="495475"/>
          </a:xfrm>
          <a:prstGeom prst="rect">
            <a:avLst/>
          </a:prstGeom>
          <a:solidFill>
            <a:srgbClr val="FFE03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 name="Google Shape;11;p2"/>
          <p:cNvSpPr/>
          <p:nvPr/>
        </p:nvSpPr>
        <p:spPr>
          <a:xfrm>
            <a:off x="2477476" y="1991475"/>
            <a:ext cx="109800" cy="1160400"/>
          </a:xfrm>
          <a:prstGeom prst="rect">
            <a:avLst/>
          </a:prstGeom>
          <a:solidFill>
            <a:srgbClr val="FFE03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 name="Google Shape;12;p2"/>
          <p:cNvSpPr txBox="1">
            <a:spLocks noGrp="1"/>
          </p:cNvSpPr>
          <p:nvPr>
            <p:ph type="title"/>
          </p:nvPr>
        </p:nvSpPr>
        <p:spPr>
          <a:xfrm>
            <a:off x="2792175" y="1836952"/>
            <a:ext cx="5888700" cy="5982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Lato"/>
                <a:ea typeface="Lato"/>
                <a:cs typeface="Lato"/>
                <a:sym typeface="Lato"/>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 name="Google Shape;13;p2"/>
          <p:cNvSpPr txBox="1">
            <a:spLocks noGrp="1"/>
          </p:cNvSpPr>
          <p:nvPr>
            <p:ph type="subTitle" idx="1"/>
          </p:nvPr>
        </p:nvSpPr>
        <p:spPr>
          <a:xfrm>
            <a:off x="2802700" y="2345869"/>
            <a:ext cx="5028000" cy="3570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Lato"/>
                <a:ea typeface="Lato"/>
                <a:cs typeface="Lato"/>
                <a:sym typeface="Lato"/>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 name="Google Shape;14;p2"/>
          <p:cNvSpPr txBox="1">
            <a:spLocks noGrp="1"/>
          </p:cNvSpPr>
          <p:nvPr>
            <p:ph type="subTitle" idx="2"/>
          </p:nvPr>
        </p:nvSpPr>
        <p:spPr>
          <a:xfrm>
            <a:off x="2824077" y="2823459"/>
            <a:ext cx="5028000" cy="3570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Lato"/>
                <a:ea typeface="Lato"/>
                <a:cs typeface="Lato"/>
                <a:sym typeface="Lato"/>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pic>
        <p:nvPicPr>
          <p:cNvPr id="15" name="Google Shape;15;p2"/>
          <p:cNvPicPr preferRelativeResize="0"/>
          <p:nvPr/>
        </p:nvPicPr>
        <p:blipFill rotWithShape="1">
          <a:blip r:embed="rId3">
            <a:alphaModFix/>
          </a:blip>
          <a:srcRect/>
          <a:stretch/>
        </p:blipFill>
        <p:spPr>
          <a:xfrm>
            <a:off x="1080275" y="1991475"/>
            <a:ext cx="1160400" cy="1160400"/>
          </a:xfrm>
          <a:prstGeom prst="rect">
            <a:avLst/>
          </a:prstGeom>
          <a:noFill/>
          <a:ln>
            <a:noFill/>
          </a:ln>
        </p:spPr>
      </p:pic>
      <p:pic>
        <p:nvPicPr>
          <p:cNvPr id="16" name="Google Shape;16;p2"/>
          <p:cNvPicPr preferRelativeResize="0"/>
          <p:nvPr/>
        </p:nvPicPr>
        <p:blipFill rotWithShape="1">
          <a:blip r:embed="rId4">
            <a:alphaModFix/>
          </a:blip>
          <a:srcRect/>
          <a:stretch/>
        </p:blipFill>
        <p:spPr>
          <a:xfrm>
            <a:off x="8190049" y="4793212"/>
            <a:ext cx="799767" cy="191944"/>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Half Image Half Text (Two Line Title)">
  <p:cSld name="SECTION_HEADER_1">
    <p:spTree>
      <p:nvGrpSpPr>
        <p:cNvPr id="1" name="Shape 52"/>
        <p:cNvGrpSpPr/>
        <p:nvPr/>
      </p:nvGrpSpPr>
      <p:grpSpPr>
        <a:xfrm>
          <a:off x="0" y="0"/>
          <a:ext cx="0" cy="0"/>
          <a:chOff x="0" y="0"/>
          <a:chExt cx="0" cy="0"/>
        </a:xfrm>
      </p:grpSpPr>
      <p:sp>
        <p:nvSpPr>
          <p:cNvPr id="53" name="Google Shape;53;p11"/>
          <p:cNvSpPr txBox="1">
            <a:spLocks noGrp="1"/>
          </p:cNvSpPr>
          <p:nvPr>
            <p:ph type="title"/>
          </p:nvPr>
        </p:nvSpPr>
        <p:spPr>
          <a:xfrm>
            <a:off x="378250" y="209950"/>
            <a:ext cx="3862800" cy="10683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Lato"/>
                <a:ea typeface="Lato"/>
                <a:cs typeface="Lato"/>
                <a:sym typeface="Lato"/>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4" name="Google Shape;54;p11"/>
          <p:cNvSpPr/>
          <p:nvPr/>
        </p:nvSpPr>
        <p:spPr>
          <a:xfrm rot="5400000">
            <a:off x="838124" y="940331"/>
            <a:ext cx="64200" cy="753000"/>
          </a:xfrm>
          <a:prstGeom prst="rect">
            <a:avLst/>
          </a:prstGeom>
          <a:solidFill>
            <a:srgbClr val="FFE03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 name="Google Shape;55;p11"/>
          <p:cNvSpPr txBox="1">
            <a:spLocks noGrp="1"/>
          </p:cNvSpPr>
          <p:nvPr>
            <p:ph type="subTitle" idx="1"/>
          </p:nvPr>
        </p:nvSpPr>
        <p:spPr>
          <a:xfrm>
            <a:off x="397828" y="2605093"/>
            <a:ext cx="3411600" cy="6984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rgbClr val="000000"/>
              </a:buClr>
              <a:buSzPts val="2400"/>
              <a:buFont typeface="Arial"/>
              <a:buNone/>
              <a:defRPr sz="2400" b="1" i="0" u="none" strike="noStrike" cap="none">
                <a:solidFill>
                  <a:srgbClr val="000000"/>
                </a:solidFill>
                <a:latin typeface="Lato"/>
                <a:ea typeface="Lato"/>
                <a:cs typeface="Lato"/>
                <a:sym typeface="Lato"/>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6" name="Google Shape;56;p11"/>
          <p:cNvSpPr txBox="1">
            <a:spLocks noGrp="1"/>
          </p:cNvSpPr>
          <p:nvPr>
            <p:ph type="body" idx="2"/>
          </p:nvPr>
        </p:nvSpPr>
        <p:spPr>
          <a:xfrm>
            <a:off x="386449" y="3546225"/>
            <a:ext cx="3695400" cy="1068300"/>
          </a:xfrm>
          <a:prstGeom prst="rect">
            <a:avLst/>
          </a:prstGeom>
          <a:noFill/>
          <a:ln>
            <a:noFill/>
          </a:ln>
        </p:spPr>
        <p:txBody>
          <a:bodyPr spcFirstLastPara="1" wrap="square" lIns="91425" tIns="91425" rIns="91425" bIns="91425" anchor="t" anchorCtr="0"/>
          <a:lstStyle>
            <a:lvl1pPr marL="457200" marR="0" lvl="0" indent="-330200" algn="l" rtl="0">
              <a:lnSpc>
                <a:spcPct val="100000"/>
              </a:lnSpc>
              <a:spcBef>
                <a:spcPts val="0"/>
              </a:spcBef>
              <a:spcAft>
                <a:spcPts val="0"/>
              </a:spcAft>
              <a:buClr>
                <a:srgbClr val="000000"/>
              </a:buClr>
              <a:buSzPts val="1600"/>
              <a:buFont typeface="Lato"/>
              <a:buChar char="●"/>
              <a:defRPr sz="1600" b="0" i="0" u="none" strike="noStrike" cap="none">
                <a:solidFill>
                  <a:srgbClr val="000000"/>
                </a:solidFill>
                <a:latin typeface="Lato"/>
                <a:ea typeface="Lato"/>
                <a:cs typeface="Lato"/>
                <a:sym typeface="Lato"/>
              </a:defRPr>
            </a:lvl1pPr>
            <a:lvl2pPr marL="914400" marR="0" lvl="1" indent="-317500" algn="l" rtl="0">
              <a:lnSpc>
                <a:spcPct val="100000"/>
              </a:lnSpc>
              <a:spcBef>
                <a:spcPts val="0"/>
              </a:spcBef>
              <a:spcAft>
                <a:spcPts val="0"/>
              </a:spcAft>
              <a:buClr>
                <a:srgbClr val="000000"/>
              </a:buClr>
              <a:buSzPts val="1400"/>
              <a:buFont typeface="Lato"/>
              <a:buChar char="○"/>
              <a:defRPr sz="1400" b="0" i="0" u="none" strike="noStrike" cap="none">
                <a:solidFill>
                  <a:srgbClr val="000000"/>
                </a:solidFill>
                <a:latin typeface="Lato"/>
                <a:ea typeface="Lato"/>
                <a:cs typeface="Lato"/>
                <a:sym typeface="Lato"/>
              </a:defRPr>
            </a:lvl2pPr>
            <a:lvl3pPr marL="1371600" marR="0" lvl="2" indent="-317500" algn="l" rtl="0">
              <a:lnSpc>
                <a:spcPct val="100000"/>
              </a:lnSpc>
              <a:spcBef>
                <a:spcPts val="0"/>
              </a:spcBef>
              <a:spcAft>
                <a:spcPts val="0"/>
              </a:spcAft>
              <a:buClr>
                <a:srgbClr val="000000"/>
              </a:buClr>
              <a:buSzPts val="1400"/>
              <a:buFont typeface="Lato"/>
              <a:buChar char="■"/>
              <a:defRPr sz="1400" b="0" i="0" u="none" strike="noStrike" cap="none">
                <a:solidFill>
                  <a:srgbClr val="000000"/>
                </a:solidFill>
                <a:latin typeface="Lato"/>
                <a:ea typeface="Lato"/>
                <a:cs typeface="Lato"/>
                <a:sym typeface="Lato"/>
              </a:defRPr>
            </a:lvl3pPr>
            <a:lvl4pPr marL="1828800" marR="0" lvl="3" indent="-317500" algn="l" rtl="0">
              <a:lnSpc>
                <a:spcPct val="100000"/>
              </a:lnSpc>
              <a:spcBef>
                <a:spcPts val="0"/>
              </a:spcBef>
              <a:spcAft>
                <a:spcPts val="0"/>
              </a:spcAft>
              <a:buClr>
                <a:srgbClr val="000000"/>
              </a:buClr>
              <a:buSzPts val="1400"/>
              <a:buFont typeface="Lato"/>
              <a:buChar char="●"/>
              <a:defRPr sz="1400" b="0" i="0" u="none" strike="noStrike" cap="none">
                <a:solidFill>
                  <a:srgbClr val="000000"/>
                </a:solidFill>
                <a:latin typeface="Lato"/>
                <a:ea typeface="Lato"/>
                <a:cs typeface="Lato"/>
                <a:sym typeface="Lato"/>
              </a:defRPr>
            </a:lvl4pPr>
            <a:lvl5pPr marL="2286000" marR="0" lvl="4" indent="-317500" algn="l" rtl="0">
              <a:lnSpc>
                <a:spcPct val="100000"/>
              </a:lnSpc>
              <a:spcBef>
                <a:spcPts val="0"/>
              </a:spcBef>
              <a:spcAft>
                <a:spcPts val="0"/>
              </a:spcAft>
              <a:buClr>
                <a:srgbClr val="000000"/>
              </a:buClr>
              <a:buSzPts val="1400"/>
              <a:buFont typeface="Lato"/>
              <a:buChar char="○"/>
              <a:defRPr sz="1400" b="0" i="0" u="none" strike="noStrike" cap="none">
                <a:solidFill>
                  <a:srgbClr val="000000"/>
                </a:solidFill>
                <a:latin typeface="Lato"/>
                <a:ea typeface="Lato"/>
                <a:cs typeface="Lato"/>
                <a:sym typeface="Lato"/>
              </a:defRPr>
            </a:lvl5pPr>
            <a:lvl6pPr marL="2743200" marR="0" lvl="5" indent="-317500" algn="l" rtl="0">
              <a:lnSpc>
                <a:spcPct val="100000"/>
              </a:lnSpc>
              <a:spcBef>
                <a:spcPts val="0"/>
              </a:spcBef>
              <a:spcAft>
                <a:spcPts val="0"/>
              </a:spcAft>
              <a:buClr>
                <a:srgbClr val="000000"/>
              </a:buClr>
              <a:buSzPts val="1400"/>
              <a:buFont typeface="Lato"/>
              <a:buChar char="■"/>
              <a:defRPr sz="1400" b="0" i="0" u="none" strike="noStrike" cap="none">
                <a:solidFill>
                  <a:srgbClr val="000000"/>
                </a:solidFill>
                <a:latin typeface="Lato"/>
                <a:ea typeface="Lato"/>
                <a:cs typeface="Lato"/>
                <a:sym typeface="Lato"/>
              </a:defRPr>
            </a:lvl6pPr>
            <a:lvl7pPr marL="3200400" marR="0" lvl="6" indent="-317500" algn="l" rtl="0">
              <a:lnSpc>
                <a:spcPct val="100000"/>
              </a:lnSpc>
              <a:spcBef>
                <a:spcPts val="0"/>
              </a:spcBef>
              <a:spcAft>
                <a:spcPts val="0"/>
              </a:spcAft>
              <a:buClr>
                <a:srgbClr val="000000"/>
              </a:buClr>
              <a:buSzPts val="1400"/>
              <a:buFont typeface="Lato"/>
              <a:buChar char="●"/>
              <a:defRPr sz="1400" b="0" i="0" u="none" strike="noStrike" cap="none">
                <a:solidFill>
                  <a:srgbClr val="000000"/>
                </a:solidFill>
                <a:latin typeface="Lato"/>
                <a:ea typeface="Lato"/>
                <a:cs typeface="Lato"/>
                <a:sym typeface="Lato"/>
              </a:defRPr>
            </a:lvl7pPr>
            <a:lvl8pPr marL="3657600" marR="0" lvl="7" indent="-317500" algn="l" rtl="0">
              <a:lnSpc>
                <a:spcPct val="100000"/>
              </a:lnSpc>
              <a:spcBef>
                <a:spcPts val="0"/>
              </a:spcBef>
              <a:spcAft>
                <a:spcPts val="0"/>
              </a:spcAft>
              <a:buClr>
                <a:srgbClr val="000000"/>
              </a:buClr>
              <a:buSzPts val="1400"/>
              <a:buFont typeface="Lato"/>
              <a:buChar char="○"/>
              <a:defRPr sz="1400" b="0" i="0" u="none" strike="noStrike" cap="none">
                <a:solidFill>
                  <a:srgbClr val="000000"/>
                </a:solidFill>
                <a:latin typeface="Lato"/>
                <a:ea typeface="Lato"/>
                <a:cs typeface="Lato"/>
                <a:sym typeface="Lato"/>
              </a:defRPr>
            </a:lvl8pPr>
            <a:lvl9pPr marL="4114800" marR="0" lvl="8" indent="-317500" algn="l" rtl="0">
              <a:lnSpc>
                <a:spcPct val="100000"/>
              </a:lnSpc>
              <a:spcBef>
                <a:spcPts val="0"/>
              </a:spcBef>
              <a:spcAft>
                <a:spcPts val="0"/>
              </a:spcAft>
              <a:buClr>
                <a:srgbClr val="000000"/>
              </a:buClr>
              <a:buSzPts val="1400"/>
              <a:buFont typeface="Lato"/>
              <a:buChar char="■"/>
              <a:defRPr sz="1400" b="0" i="0" u="none" strike="noStrike" cap="none">
                <a:solidFill>
                  <a:srgbClr val="000000"/>
                </a:solidFill>
                <a:latin typeface="Lato"/>
                <a:ea typeface="Lato"/>
                <a:cs typeface="Lato"/>
                <a:sym typeface="Lato"/>
              </a:defRPr>
            </a:lvl9pPr>
          </a:lstStyle>
          <a:p>
            <a:endParaRPr/>
          </a:p>
        </p:txBody>
      </p:sp>
      <p:sp>
        <p:nvSpPr>
          <p:cNvPr id="57" name="Google Shape;57;p11"/>
          <p:cNvSpPr/>
          <p:nvPr/>
        </p:nvSpPr>
        <p:spPr>
          <a:xfrm>
            <a:off x="4563133" y="-11375"/>
            <a:ext cx="109800" cy="5172300"/>
          </a:xfrm>
          <a:prstGeom prst="rect">
            <a:avLst/>
          </a:prstGeom>
          <a:solidFill>
            <a:srgbClr val="FFE03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Half Image with Title">
  <p:cSld name="SECTION_HEADER_1_1">
    <p:spTree>
      <p:nvGrpSpPr>
        <p:cNvPr id="1" name="Shape 58"/>
        <p:cNvGrpSpPr/>
        <p:nvPr/>
      </p:nvGrpSpPr>
      <p:grpSpPr>
        <a:xfrm>
          <a:off x="0" y="0"/>
          <a:ext cx="0" cy="0"/>
          <a:chOff x="0" y="0"/>
          <a:chExt cx="0" cy="0"/>
        </a:xfrm>
      </p:grpSpPr>
      <p:sp>
        <p:nvSpPr>
          <p:cNvPr id="59" name="Google Shape;59;p12"/>
          <p:cNvSpPr txBox="1">
            <a:spLocks noGrp="1"/>
          </p:cNvSpPr>
          <p:nvPr>
            <p:ph type="title"/>
          </p:nvPr>
        </p:nvSpPr>
        <p:spPr>
          <a:xfrm>
            <a:off x="378250" y="209950"/>
            <a:ext cx="3862800" cy="10683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Lato"/>
                <a:ea typeface="Lato"/>
                <a:cs typeface="Lato"/>
                <a:sym typeface="Lato"/>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0" name="Google Shape;60;p12"/>
          <p:cNvSpPr/>
          <p:nvPr/>
        </p:nvSpPr>
        <p:spPr>
          <a:xfrm rot="5400000">
            <a:off x="838124" y="940331"/>
            <a:ext cx="64200" cy="753000"/>
          </a:xfrm>
          <a:prstGeom prst="rect">
            <a:avLst/>
          </a:prstGeom>
          <a:solidFill>
            <a:srgbClr val="FFE03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 name="Google Shape;61;p12"/>
          <p:cNvSpPr/>
          <p:nvPr/>
        </p:nvSpPr>
        <p:spPr>
          <a:xfrm>
            <a:off x="5012908" y="-11375"/>
            <a:ext cx="109800" cy="5172300"/>
          </a:xfrm>
          <a:prstGeom prst="rect">
            <a:avLst/>
          </a:prstGeom>
          <a:solidFill>
            <a:srgbClr val="FFE03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Half Image with Title 3 line">
  <p:cSld name="SECTION_HEADER_1_1_1">
    <p:spTree>
      <p:nvGrpSpPr>
        <p:cNvPr id="1" name="Shape 62"/>
        <p:cNvGrpSpPr/>
        <p:nvPr/>
      </p:nvGrpSpPr>
      <p:grpSpPr>
        <a:xfrm>
          <a:off x="0" y="0"/>
          <a:ext cx="0" cy="0"/>
          <a:chOff x="0" y="0"/>
          <a:chExt cx="0" cy="0"/>
        </a:xfrm>
      </p:grpSpPr>
      <p:sp>
        <p:nvSpPr>
          <p:cNvPr id="63" name="Google Shape;63;p13"/>
          <p:cNvSpPr txBox="1">
            <a:spLocks noGrp="1"/>
          </p:cNvSpPr>
          <p:nvPr>
            <p:ph type="title"/>
          </p:nvPr>
        </p:nvSpPr>
        <p:spPr>
          <a:xfrm>
            <a:off x="378250" y="209950"/>
            <a:ext cx="2622300" cy="10683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Lato"/>
                <a:ea typeface="Lato"/>
                <a:cs typeface="Lato"/>
                <a:sym typeface="Lato"/>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4" name="Google Shape;64;p13"/>
          <p:cNvSpPr/>
          <p:nvPr/>
        </p:nvSpPr>
        <p:spPr>
          <a:xfrm rot="5400000">
            <a:off x="838124" y="1394992"/>
            <a:ext cx="64200" cy="753000"/>
          </a:xfrm>
          <a:prstGeom prst="rect">
            <a:avLst/>
          </a:prstGeom>
          <a:solidFill>
            <a:srgbClr val="FFE03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 name="Google Shape;65;p13"/>
          <p:cNvSpPr/>
          <p:nvPr/>
        </p:nvSpPr>
        <p:spPr>
          <a:xfrm>
            <a:off x="5012908" y="-11375"/>
            <a:ext cx="109800" cy="5172300"/>
          </a:xfrm>
          <a:prstGeom prst="rect">
            <a:avLst/>
          </a:prstGeom>
          <a:solidFill>
            <a:srgbClr val="FFE03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Break 2">
  <p:cSld name="TITLE_ONLY_2">
    <p:bg>
      <p:bgPr>
        <a:solidFill>
          <a:srgbClr val="000000"/>
        </a:solidFill>
        <a:effectLst/>
      </p:bgPr>
    </p:bg>
    <p:spTree>
      <p:nvGrpSpPr>
        <p:cNvPr id="1" name="Shape 66"/>
        <p:cNvGrpSpPr/>
        <p:nvPr/>
      </p:nvGrpSpPr>
      <p:grpSpPr>
        <a:xfrm>
          <a:off x="0" y="0"/>
          <a:ext cx="0" cy="0"/>
          <a:chOff x="0" y="0"/>
          <a:chExt cx="0" cy="0"/>
        </a:xfrm>
      </p:grpSpPr>
      <p:sp>
        <p:nvSpPr>
          <p:cNvPr id="67" name="Google Shape;67;p1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fr-CA"/>
              <a:t>‹#›</a:t>
            </a:fld>
            <a:endParaRPr/>
          </a:p>
        </p:txBody>
      </p:sp>
      <p:sp>
        <p:nvSpPr>
          <p:cNvPr id="68" name="Google Shape;68;p14"/>
          <p:cNvSpPr/>
          <p:nvPr/>
        </p:nvSpPr>
        <p:spPr>
          <a:xfrm rot="5400000">
            <a:off x="4524300" y="2965325"/>
            <a:ext cx="95400" cy="1309500"/>
          </a:xfrm>
          <a:prstGeom prst="rect">
            <a:avLst/>
          </a:prstGeom>
          <a:solidFill>
            <a:srgbClr val="FFE03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 name="Google Shape;69;p14"/>
          <p:cNvSpPr txBox="1">
            <a:spLocks noGrp="1"/>
          </p:cNvSpPr>
          <p:nvPr>
            <p:ph type="title"/>
          </p:nvPr>
        </p:nvSpPr>
        <p:spPr>
          <a:xfrm>
            <a:off x="1262100" y="1596400"/>
            <a:ext cx="6619800" cy="636000"/>
          </a:xfrm>
          <a:prstGeom prst="rect">
            <a:avLst/>
          </a:prstGeom>
          <a:noFill/>
          <a:ln>
            <a:noFill/>
          </a:ln>
        </p:spPr>
        <p:txBody>
          <a:bodyPr spcFirstLastPara="1" wrap="square" lIns="91425" tIns="91425" rIns="91425" bIns="91425" anchor="t" anchorCtr="0"/>
          <a:lstStyle>
            <a:lvl1pPr marR="0" lvl="0" algn="ctr" rtl="0">
              <a:lnSpc>
                <a:spcPct val="100000"/>
              </a:lnSpc>
              <a:spcBef>
                <a:spcPts val="0"/>
              </a:spcBef>
              <a:spcAft>
                <a:spcPts val="0"/>
              </a:spcAft>
              <a:buClr>
                <a:srgbClr val="000000"/>
              </a:buClr>
              <a:buSzPts val="3600"/>
              <a:buFont typeface="Arial"/>
              <a:buNone/>
              <a:defRPr sz="3600" b="1" i="0" u="none" strike="noStrike" cap="none">
                <a:solidFill>
                  <a:srgbClr val="FFFFFF"/>
                </a:solidFill>
                <a:latin typeface="Lato"/>
                <a:ea typeface="Lato"/>
                <a:cs typeface="Lato"/>
                <a:sym typeface="Lato"/>
              </a:defRPr>
            </a:lvl1pPr>
            <a:lvl2pPr marR="0" lvl="1"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Lato"/>
                <a:ea typeface="Lato"/>
                <a:cs typeface="Lato"/>
                <a:sym typeface="Lato"/>
              </a:defRPr>
            </a:lvl2pPr>
            <a:lvl3pPr marR="0" lvl="2"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Lato"/>
                <a:ea typeface="Lato"/>
                <a:cs typeface="Lato"/>
                <a:sym typeface="Lato"/>
              </a:defRPr>
            </a:lvl3pPr>
            <a:lvl4pPr marR="0" lvl="3"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Lato"/>
                <a:ea typeface="Lato"/>
                <a:cs typeface="Lato"/>
                <a:sym typeface="Lato"/>
              </a:defRPr>
            </a:lvl4pPr>
            <a:lvl5pPr marR="0" lvl="4"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Lato"/>
                <a:ea typeface="Lato"/>
                <a:cs typeface="Lato"/>
                <a:sym typeface="Lato"/>
              </a:defRPr>
            </a:lvl5pPr>
            <a:lvl6pPr marR="0" lvl="5"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Lato"/>
                <a:ea typeface="Lato"/>
                <a:cs typeface="Lato"/>
                <a:sym typeface="Lato"/>
              </a:defRPr>
            </a:lvl6pPr>
            <a:lvl7pPr marR="0" lvl="6"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Lato"/>
                <a:ea typeface="Lato"/>
                <a:cs typeface="Lato"/>
                <a:sym typeface="Lato"/>
              </a:defRPr>
            </a:lvl7pPr>
            <a:lvl8pPr marR="0" lvl="7"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Lato"/>
                <a:ea typeface="Lato"/>
                <a:cs typeface="Lato"/>
                <a:sym typeface="Lato"/>
              </a:defRPr>
            </a:lvl8pPr>
            <a:lvl9pPr marR="0" lvl="8"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Lato"/>
                <a:ea typeface="Lato"/>
                <a:cs typeface="Lato"/>
                <a:sym typeface="Lato"/>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Break 1">
  <p:cSld name="TITLE_ONLY_1">
    <p:bg>
      <p:bgPr>
        <a:solidFill>
          <a:schemeClr val="lt1"/>
        </a:solidFill>
        <a:effectLst/>
      </p:bgPr>
    </p:bg>
    <p:spTree>
      <p:nvGrpSpPr>
        <p:cNvPr id="1" name="Shape 70"/>
        <p:cNvGrpSpPr/>
        <p:nvPr/>
      </p:nvGrpSpPr>
      <p:grpSpPr>
        <a:xfrm>
          <a:off x="0" y="0"/>
          <a:ext cx="0" cy="0"/>
          <a:chOff x="0" y="0"/>
          <a:chExt cx="0" cy="0"/>
        </a:xfrm>
      </p:grpSpPr>
      <p:sp>
        <p:nvSpPr>
          <p:cNvPr id="71" name="Google Shape;71;p1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fr-CA"/>
              <a:t>‹#›</a:t>
            </a:fld>
            <a:endParaRPr/>
          </a:p>
        </p:txBody>
      </p:sp>
      <p:sp>
        <p:nvSpPr>
          <p:cNvPr id="72" name="Google Shape;72;p15"/>
          <p:cNvSpPr/>
          <p:nvPr/>
        </p:nvSpPr>
        <p:spPr>
          <a:xfrm rot="5400000">
            <a:off x="4524300" y="2400225"/>
            <a:ext cx="95400" cy="1309500"/>
          </a:xfrm>
          <a:prstGeom prst="rect">
            <a:avLst/>
          </a:prstGeom>
          <a:solidFill>
            <a:srgbClr val="FFE03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 name="Google Shape;73;p15"/>
          <p:cNvSpPr txBox="1">
            <a:spLocks noGrp="1"/>
          </p:cNvSpPr>
          <p:nvPr>
            <p:ph type="title"/>
          </p:nvPr>
        </p:nvSpPr>
        <p:spPr>
          <a:xfrm>
            <a:off x="0" y="2253750"/>
            <a:ext cx="9144000" cy="636000"/>
          </a:xfrm>
          <a:prstGeom prst="rect">
            <a:avLst/>
          </a:prstGeom>
          <a:noFill/>
          <a:ln>
            <a:noFill/>
          </a:ln>
        </p:spPr>
        <p:txBody>
          <a:bodyPr spcFirstLastPara="1" wrap="square" lIns="91425" tIns="91425" rIns="91425" bIns="91425" anchor="t" anchorCtr="0"/>
          <a:lstStyle>
            <a:lvl1pPr marR="0" lvl="0" algn="ctr"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Lato"/>
                <a:ea typeface="Lato"/>
                <a:cs typeface="Lato"/>
                <a:sym typeface="Lato"/>
              </a:defRPr>
            </a:lvl1pPr>
            <a:lvl2pPr marR="0" lvl="1" algn="l"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Full Image Slide w/ Title">
  <p:cSld name="ONE_COLUMN_TEXT">
    <p:spTree>
      <p:nvGrpSpPr>
        <p:cNvPr id="1" name="Shape 74"/>
        <p:cNvGrpSpPr/>
        <p:nvPr/>
      </p:nvGrpSpPr>
      <p:grpSpPr>
        <a:xfrm>
          <a:off x="0" y="0"/>
          <a:ext cx="0" cy="0"/>
          <a:chOff x="0" y="0"/>
          <a:chExt cx="0" cy="0"/>
        </a:xfrm>
      </p:grpSpPr>
      <p:sp>
        <p:nvSpPr>
          <p:cNvPr id="75" name="Google Shape;75;p1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fr-CA"/>
              <a:t>‹#›</a:t>
            </a:fld>
            <a:endParaRPr/>
          </a:p>
        </p:txBody>
      </p:sp>
      <p:sp>
        <p:nvSpPr>
          <p:cNvPr id="76" name="Google Shape;76;p16"/>
          <p:cNvSpPr/>
          <p:nvPr/>
        </p:nvSpPr>
        <p:spPr>
          <a:xfrm rot="5400000">
            <a:off x="848621" y="478466"/>
            <a:ext cx="64200" cy="753000"/>
          </a:xfrm>
          <a:prstGeom prst="rect">
            <a:avLst/>
          </a:prstGeom>
          <a:solidFill>
            <a:srgbClr val="FFE03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 name="Google Shape;77;p16"/>
          <p:cNvSpPr txBox="1">
            <a:spLocks noGrp="1"/>
          </p:cNvSpPr>
          <p:nvPr>
            <p:ph type="title"/>
          </p:nvPr>
        </p:nvSpPr>
        <p:spPr>
          <a:xfrm>
            <a:off x="378250" y="209950"/>
            <a:ext cx="7691700" cy="4725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Lato"/>
                <a:ea typeface="Lato"/>
                <a:cs typeface="Lato"/>
                <a:sym typeface="Lato"/>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8" name="Google Shape;78;p16"/>
          <p:cNvSpPr/>
          <p:nvPr/>
        </p:nvSpPr>
        <p:spPr>
          <a:xfrm>
            <a:off x="0" y="1170125"/>
            <a:ext cx="9144000" cy="109800"/>
          </a:xfrm>
          <a:prstGeom prst="rect">
            <a:avLst/>
          </a:prstGeom>
          <a:solidFill>
            <a:srgbClr val="FFE03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9"/>
        <p:cNvGrpSpPr/>
        <p:nvPr/>
      </p:nvGrpSpPr>
      <p:grpSpPr>
        <a:xfrm>
          <a:off x="0" y="0"/>
          <a:ext cx="0" cy="0"/>
          <a:chOff x="0" y="0"/>
          <a:chExt cx="0" cy="0"/>
        </a:xfrm>
      </p:grpSpPr>
      <p:sp>
        <p:nvSpPr>
          <p:cNvPr id="80" name="Google Shape;80;p17"/>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 name="Google Shape;81;p17"/>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rgbClr val="000000"/>
              </a:buClr>
              <a:buSzPts val="4200"/>
              <a:buFont typeface="Arial"/>
              <a:buChar char="●"/>
              <a:defRPr sz="4200" b="0" i="0" u="none" strike="noStrike" cap="none">
                <a:solidFill>
                  <a:srgbClr val="000000"/>
                </a:solidFill>
                <a:latin typeface="Arial"/>
                <a:ea typeface="Arial"/>
                <a:cs typeface="Arial"/>
                <a:sym typeface="Arial"/>
              </a:defRPr>
            </a:lvl1pPr>
            <a:lvl2pPr marR="0" lvl="1" algn="ctr" rtl="0">
              <a:lnSpc>
                <a:spcPct val="100000"/>
              </a:lnSpc>
              <a:spcBef>
                <a:spcPts val="0"/>
              </a:spcBef>
              <a:spcAft>
                <a:spcPts val="0"/>
              </a:spcAft>
              <a:buClr>
                <a:srgbClr val="000000"/>
              </a:buClr>
              <a:buSzPts val="4200"/>
              <a:buFont typeface="Arial"/>
              <a:buChar char="○"/>
              <a:defRPr sz="4200" b="0" i="0" u="none" strike="noStrike" cap="none">
                <a:solidFill>
                  <a:srgbClr val="000000"/>
                </a:solidFill>
                <a:latin typeface="Arial"/>
                <a:ea typeface="Arial"/>
                <a:cs typeface="Arial"/>
                <a:sym typeface="Arial"/>
              </a:defRPr>
            </a:lvl2pPr>
            <a:lvl3pPr marR="0" lvl="2" algn="ctr" rtl="0">
              <a:lnSpc>
                <a:spcPct val="100000"/>
              </a:lnSpc>
              <a:spcBef>
                <a:spcPts val="0"/>
              </a:spcBef>
              <a:spcAft>
                <a:spcPts val="0"/>
              </a:spcAft>
              <a:buClr>
                <a:srgbClr val="000000"/>
              </a:buClr>
              <a:buSzPts val="4200"/>
              <a:buFont typeface="Arial"/>
              <a:buChar char="■"/>
              <a:defRPr sz="4200" b="0" i="0" u="none" strike="noStrike" cap="none">
                <a:solidFill>
                  <a:srgbClr val="000000"/>
                </a:solidFill>
                <a:latin typeface="Arial"/>
                <a:ea typeface="Arial"/>
                <a:cs typeface="Arial"/>
                <a:sym typeface="Arial"/>
              </a:defRPr>
            </a:lvl3pPr>
            <a:lvl4pPr marR="0" lvl="3" algn="ctr" rtl="0">
              <a:lnSpc>
                <a:spcPct val="100000"/>
              </a:lnSpc>
              <a:spcBef>
                <a:spcPts val="0"/>
              </a:spcBef>
              <a:spcAft>
                <a:spcPts val="0"/>
              </a:spcAft>
              <a:buClr>
                <a:srgbClr val="000000"/>
              </a:buClr>
              <a:buSzPts val="4200"/>
              <a:buFont typeface="Arial"/>
              <a:buChar char="●"/>
              <a:defRPr sz="4200" b="0" i="0" u="none" strike="noStrike" cap="none">
                <a:solidFill>
                  <a:srgbClr val="000000"/>
                </a:solidFill>
                <a:latin typeface="Arial"/>
                <a:ea typeface="Arial"/>
                <a:cs typeface="Arial"/>
                <a:sym typeface="Arial"/>
              </a:defRPr>
            </a:lvl4pPr>
            <a:lvl5pPr marR="0" lvl="4" algn="ctr" rtl="0">
              <a:lnSpc>
                <a:spcPct val="100000"/>
              </a:lnSpc>
              <a:spcBef>
                <a:spcPts val="0"/>
              </a:spcBef>
              <a:spcAft>
                <a:spcPts val="0"/>
              </a:spcAft>
              <a:buClr>
                <a:srgbClr val="000000"/>
              </a:buClr>
              <a:buSzPts val="4200"/>
              <a:buFont typeface="Arial"/>
              <a:buChar char="○"/>
              <a:defRPr sz="4200" b="0" i="0" u="none" strike="noStrike" cap="none">
                <a:solidFill>
                  <a:srgbClr val="000000"/>
                </a:solidFill>
                <a:latin typeface="Arial"/>
                <a:ea typeface="Arial"/>
                <a:cs typeface="Arial"/>
                <a:sym typeface="Arial"/>
              </a:defRPr>
            </a:lvl5pPr>
            <a:lvl6pPr marR="0" lvl="5" algn="ctr" rtl="0">
              <a:lnSpc>
                <a:spcPct val="100000"/>
              </a:lnSpc>
              <a:spcBef>
                <a:spcPts val="0"/>
              </a:spcBef>
              <a:spcAft>
                <a:spcPts val="0"/>
              </a:spcAft>
              <a:buClr>
                <a:srgbClr val="000000"/>
              </a:buClr>
              <a:buSzPts val="4200"/>
              <a:buFont typeface="Arial"/>
              <a:buChar char="■"/>
              <a:defRPr sz="4200" b="0" i="0" u="none" strike="noStrike" cap="none">
                <a:solidFill>
                  <a:srgbClr val="000000"/>
                </a:solidFill>
                <a:latin typeface="Arial"/>
                <a:ea typeface="Arial"/>
                <a:cs typeface="Arial"/>
                <a:sym typeface="Arial"/>
              </a:defRPr>
            </a:lvl6pPr>
            <a:lvl7pPr marR="0" lvl="6" algn="ctr" rtl="0">
              <a:lnSpc>
                <a:spcPct val="100000"/>
              </a:lnSpc>
              <a:spcBef>
                <a:spcPts val="0"/>
              </a:spcBef>
              <a:spcAft>
                <a:spcPts val="0"/>
              </a:spcAft>
              <a:buClr>
                <a:srgbClr val="000000"/>
              </a:buClr>
              <a:buSzPts val="4200"/>
              <a:buFont typeface="Arial"/>
              <a:buChar char="●"/>
              <a:defRPr sz="4200" b="0" i="0" u="none" strike="noStrike" cap="none">
                <a:solidFill>
                  <a:srgbClr val="000000"/>
                </a:solidFill>
                <a:latin typeface="Arial"/>
                <a:ea typeface="Arial"/>
                <a:cs typeface="Arial"/>
                <a:sym typeface="Arial"/>
              </a:defRPr>
            </a:lvl7pPr>
            <a:lvl8pPr marR="0" lvl="7" algn="ctr" rtl="0">
              <a:lnSpc>
                <a:spcPct val="100000"/>
              </a:lnSpc>
              <a:spcBef>
                <a:spcPts val="0"/>
              </a:spcBef>
              <a:spcAft>
                <a:spcPts val="0"/>
              </a:spcAft>
              <a:buClr>
                <a:srgbClr val="000000"/>
              </a:buClr>
              <a:buSzPts val="4200"/>
              <a:buFont typeface="Arial"/>
              <a:buChar char="○"/>
              <a:defRPr sz="4200" b="0" i="0" u="none" strike="noStrike" cap="none">
                <a:solidFill>
                  <a:srgbClr val="000000"/>
                </a:solidFill>
                <a:latin typeface="Arial"/>
                <a:ea typeface="Arial"/>
                <a:cs typeface="Arial"/>
                <a:sym typeface="Arial"/>
              </a:defRPr>
            </a:lvl8pPr>
            <a:lvl9pPr marR="0" lvl="8" algn="ctr" rtl="0">
              <a:lnSpc>
                <a:spcPct val="100000"/>
              </a:lnSpc>
              <a:spcBef>
                <a:spcPts val="0"/>
              </a:spcBef>
              <a:spcAft>
                <a:spcPts val="0"/>
              </a:spcAft>
              <a:buClr>
                <a:srgbClr val="000000"/>
              </a:buClr>
              <a:buSzPts val="4200"/>
              <a:buFont typeface="Arial"/>
              <a:buChar char="■"/>
              <a:defRPr sz="4200" b="0" i="0" u="none" strike="noStrike" cap="none">
                <a:solidFill>
                  <a:srgbClr val="000000"/>
                </a:solidFill>
                <a:latin typeface="Arial"/>
                <a:ea typeface="Arial"/>
                <a:cs typeface="Arial"/>
                <a:sym typeface="Arial"/>
              </a:defRPr>
            </a:lvl9pPr>
          </a:lstStyle>
          <a:p>
            <a:endParaRPr/>
          </a:p>
        </p:txBody>
      </p:sp>
      <p:sp>
        <p:nvSpPr>
          <p:cNvPr id="82" name="Google Shape;82;p17"/>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1pPr>
            <a:lvl2pPr marR="0" lvl="1"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2pPr>
            <a:lvl3pPr marR="0" lvl="2"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3pPr>
            <a:lvl4pPr marR="0" lvl="3"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4pPr>
            <a:lvl5pPr marR="0" lvl="4"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5pPr>
            <a:lvl6pPr marR="0" lvl="5"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6pPr>
            <a:lvl7pPr marR="0" lvl="6"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7pPr>
            <a:lvl8pPr marR="0" lvl="7"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8pPr>
            <a:lvl9pPr marR="0" lvl="8"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9pPr>
          </a:lstStyle>
          <a:p>
            <a:endParaRPr/>
          </a:p>
        </p:txBody>
      </p:sp>
      <p:sp>
        <p:nvSpPr>
          <p:cNvPr id="83" name="Google Shape;83;p17"/>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lstStyle>
            <a:lvl1pPr marL="457200" marR="0" lvl="0"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4" name="Google Shape;84;p1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fr-CA"/>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5"/>
        <p:cNvGrpSpPr/>
        <p:nvPr/>
      </p:nvGrpSpPr>
      <p:grpSpPr>
        <a:xfrm>
          <a:off x="0" y="0"/>
          <a:ext cx="0" cy="0"/>
          <a:chOff x="0" y="0"/>
          <a:chExt cx="0" cy="0"/>
        </a:xfrm>
      </p:grpSpPr>
      <p:sp>
        <p:nvSpPr>
          <p:cNvPr id="86" name="Google Shape;86;p18"/>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stStyle>
          <a:p>
            <a:endParaRPr/>
          </a:p>
        </p:txBody>
      </p:sp>
      <p:sp>
        <p:nvSpPr>
          <p:cNvPr id="87" name="Google Shape;87;p1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fr-CA"/>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8"/>
        <p:cNvGrpSpPr/>
        <p:nvPr/>
      </p:nvGrpSpPr>
      <p:grpSpPr>
        <a:xfrm>
          <a:off x="0" y="0"/>
          <a:ext cx="0" cy="0"/>
          <a:chOff x="0" y="0"/>
          <a:chExt cx="0" cy="0"/>
        </a:xfrm>
      </p:grpSpPr>
      <p:sp>
        <p:nvSpPr>
          <p:cNvPr id="89" name="Google Shape;89;p19"/>
          <p:cNvSpPr txBox="1">
            <a:spLocks noGrp="1"/>
          </p:cNvSpPr>
          <p:nvPr>
            <p:ph type="title" hasCustomPrompt="1"/>
          </p:nvPr>
        </p:nvSpPr>
        <p:spPr>
          <a:xfrm>
            <a:off x="311700" y="1349868"/>
            <a:ext cx="8520600" cy="1963500"/>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rgbClr val="000000"/>
              </a:buClr>
              <a:buSzPts val="12000"/>
              <a:buFont typeface="Arial"/>
              <a:buChar char="●"/>
              <a:defRPr sz="12000" b="0" i="0" u="none" strike="noStrike" cap="none">
                <a:solidFill>
                  <a:srgbClr val="000000"/>
                </a:solidFill>
                <a:latin typeface="Arial"/>
                <a:ea typeface="Arial"/>
                <a:cs typeface="Arial"/>
                <a:sym typeface="Arial"/>
              </a:defRPr>
            </a:lvl1pPr>
            <a:lvl2pPr marR="0" lvl="1" algn="ctr" rtl="0">
              <a:lnSpc>
                <a:spcPct val="100000"/>
              </a:lnSpc>
              <a:spcBef>
                <a:spcPts val="0"/>
              </a:spcBef>
              <a:spcAft>
                <a:spcPts val="0"/>
              </a:spcAft>
              <a:buClr>
                <a:srgbClr val="000000"/>
              </a:buClr>
              <a:buSzPts val="12000"/>
              <a:buFont typeface="Arial"/>
              <a:buChar char="○"/>
              <a:defRPr sz="12000" b="0" i="0" u="none" strike="noStrike" cap="none">
                <a:solidFill>
                  <a:srgbClr val="000000"/>
                </a:solidFill>
                <a:latin typeface="Arial"/>
                <a:ea typeface="Arial"/>
                <a:cs typeface="Arial"/>
                <a:sym typeface="Arial"/>
              </a:defRPr>
            </a:lvl2pPr>
            <a:lvl3pPr marR="0" lvl="2" algn="ctr" rtl="0">
              <a:lnSpc>
                <a:spcPct val="100000"/>
              </a:lnSpc>
              <a:spcBef>
                <a:spcPts val="0"/>
              </a:spcBef>
              <a:spcAft>
                <a:spcPts val="0"/>
              </a:spcAft>
              <a:buClr>
                <a:srgbClr val="000000"/>
              </a:buClr>
              <a:buSzPts val="12000"/>
              <a:buFont typeface="Arial"/>
              <a:buChar char="■"/>
              <a:defRPr sz="12000" b="0" i="0" u="none" strike="noStrike" cap="none">
                <a:solidFill>
                  <a:srgbClr val="000000"/>
                </a:solidFill>
                <a:latin typeface="Arial"/>
                <a:ea typeface="Arial"/>
                <a:cs typeface="Arial"/>
                <a:sym typeface="Arial"/>
              </a:defRPr>
            </a:lvl3pPr>
            <a:lvl4pPr marR="0" lvl="3" algn="ctr" rtl="0">
              <a:lnSpc>
                <a:spcPct val="100000"/>
              </a:lnSpc>
              <a:spcBef>
                <a:spcPts val="0"/>
              </a:spcBef>
              <a:spcAft>
                <a:spcPts val="0"/>
              </a:spcAft>
              <a:buClr>
                <a:srgbClr val="000000"/>
              </a:buClr>
              <a:buSzPts val="12000"/>
              <a:buFont typeface="Arial"/>
              <a:buChar char="●"/>
              <a:defRPr sz="12000" b="0" i="0" u="none" strike="noStrike" cap="none">
                <a:solidFill>
                  <a:srgbClr val="000000"/>
                </a:solidFill>
                <a:latin typeface="Arial"/>
                <a:ea typeface="Arial"/>
                <a:cs typeface="Arial"/>
                <a:sym typeface="Arial"/>
              </a:defRPr>
            </a:lvl4pPr>
            <a:lvl5pPr marR="0" lvl="4" algn="ctr" rtl="0">
              <a:lnSpc>
                <a:spcPct val="100000"/>
              </a:lnSpc>
              <a:spcBef>
                <a:spcPts val="0"/>
              </a:spcBef>
              <a:spcAft>
                <a:spcPts val="0"/>
              </a:spcAft>
              <a:buClr>
                <a:srgbClr val="000000"/>
              </a:buClr>
              <a:buSzPts val="12000"/>
              <a:buFont typeface="Arial"/>
              <a:buChar char="○"/>
              <a:defRPr sz="12000" b="0" i="0" u="none" strike="noStrike" cap="none">
                <a:solidFill>
                  <a:srgbClr val="000000"/>
                </a:solidFill>
                <a:latin typeface="Arial"/>
                <a:ea typeface="Arial"/>
                <a:cs typeface="Arial"/>
                <a:sym typeface="Arial"/>
              </a:defRPr>
            </a:lvl5pPr>
            <a:lvl6pPr marR="0" lvl="5" algn="ctr" rtl="0">
              <a:lnSpc>
                <a:spcPct val="100000"/>
              </a:lnSpc>
              <a:spcBef>
                <a:spcPts val="0"/>
              </a:spcBef>
              <a:spcAft>
                <a:spcPts val="0"/>
              </a:spcAft>
              <a:buClr>
                <a:srgbClr val="000000"/>
              </a:buClr>
              <a:buSzPts val="12000"/>
              <a:buFont typeface="Arial"/>
              <a:buChar char="■"/>
              <a:defRPr sz="12000" b="0" i="0" u="none" strike="noStrike" cap="none">
                <a:solidFill>
                  <a:srgbClr val="000000"/>
                </a:solidFill>
                <a:latin typeface="Arial"/>
                <a:ea typeface="Arial"/>
                <a:cs typeface="Arial"/>
                <a:sym typeface="Arial"/>
              </a:defRPr>
            </a:lvl6pPr>
            <a:lvl7pPr marR="0" lvl="6" algn="ctr" rtl="0">
              <a:lnSpc>
                <a:spcPct val="100000"/>
              </a:lnSpc>
              <a:spcBef>
                <a:spcPts val="0"/>
              </a:spcBef>
              <a:spcAft>
                <a:spcPts val="0"/>
              </a:spcAft>
              <a:buClr>
                <a:srgbClr val="000000"/>
              </a:buClr>
              <a:buSzPts val="12000"/>
              <a:buFont typeface="Arial"/>
              <a:buChar char="●"/>
              <a:defRPr sz="12000" b="0" i="0" u="none" strike="noStrike" cap="none">
                <a:solidFill>
                  <a:srgbClr val="000000"/>
                </a:solidFill>
                <a:latin typeface="Arial"/>
                <a:ea typeface="Arial"/>
                <a:cs typeface="Arial"/>
                <a:sym typeface="Arial"/>
              </a:defRPr>
            </a:lvl7pPr>
            <a:lvl8pPr marR="0" lvl="7" algn="ctr" rtl="0">
              <a:lnSpc>
                <a:spcPct val="100000"/>
              </a:lnSpc>
              <a:spcBef>
                <a:spcPts val="0"/>
              </a:spcBef>
              <a:spcAft>
                <a:spcPts val="0"/>
              </a:spcAft>
              <a:buClr>
                <a:srgbClr val="000000"/>
              </a:buClr>
              <a:buSzPts val="12000"/>
              <a:buFont typeface="Arial"/>
              <a:buChar char="○"/>
              <a:defRPr sz="12000" b="0" i="0" u="none" strike="noStrike" cap="none">
                <a:solidFill>
                  <a:srgbClr val="000000"/>
                </a:solidFill>
                <a:latin typeface="Arial"/>
                <a:ea typeface="Arial"/>
                <a:cs typeface="Arial"/>
                <a:sym typeface="Arial"/>
              </a:defRPr>
            </a:lvl8pPr>
            <a:lvl9pPr marR="0" lvl="8" algn="ctr" rtl="0">
              <a:lnSpc>
                <a:spcPct val="100000"/>
              </a:lnSpc>
              <a:spcBef>
                <a:spcPts val="0"/>
              </a:spcBef>
              <a:spcAft>
                <a:spcPts val="0"/>
              </a:spcAft>
              <a:buClr>
                <a:srgbClr val="000000"/>
              </a:buClr>
              <a:buSzPts val="12000"/>
              <a:buFont typeface="Arial"/>
              <a:buChar char="■"/>
              <a:defRPr sz="12000" b="0" i="0" u="none" strike="noStrike" cap="none">
                <a:solidFill>
                  <a:srgbClr val="000000"/>
                </a:solidFill>
                <a:latin typeface="Arial"/>
                <a:ea typeface="Arial"/>
                <a:cs typeface="Arial"/>
                <a:sym typeface="Arial"/>
              </a:defRPr>
            </a:lvl9pPr>
          </a:lstStyle>
          <a:p>
            <a:r>
              <a:t>xx%</a:t>
            </a:r>
          </a:p>
        </p:txBody>
      </p:sp>
      <p:sp>
        <p:nvSpPr>
          <p:cNvPr id="90" name="Google Shape;90;p1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fr-CA"/>
              <a:t>‹#›</a:t>
            </a:fld>
            <a:endParaRPr/>
          </a:p>
        </p:txBody>
      </p:sp>
      <p:sp>
        <p:nvSpPr>
          <p:cNvPr id="91" name="Google Shape;91;p19"/>
          <p:cNvSpPr/>
          <p:nvPr/>
        </p:nvSpPr>
        <p:spPr>
          <a:xfrm>
            <a:off x="2951700" y="3203568"/>
            <a:ext cx="3240600" cy="109800"/>
          </a:xfrm>
          <a:prstGeom prst="rect">
            <a:avLst/>
          </a:prstGeom>
          <a:solidFill>
            <a:srgbClr val="FFE03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Presentation Title Slide" type="title">
  <p:cSld name="TITLE">
    <p:spTree>
      <p:nvGrpSpPr>
        <p:cNvPr id="1" name="Shape 94"/>
        <p:cNvGrpSpPr/>
        <p:nvPr/>
      </p:nvGrpSpPr>
      <p:grpSpPr>
        <a:xfrm>
          <a:off x="0" y="0"/>
          <a:ext cx="0" cy="0"/>
          <a:chOff x="0" y="0"/>
          <a:chExt cx="0" cy="0"/>
        </a:xfrm>
      </p:grpSpPr>
      <p:pic>
        <p:nvPicPr>
          <p:cNvPr id="95" name="Google Shape;95;p21"/>
          <p:cNvPicPr preferRelativeResize="0"/>
          <p:nvPr/>
        </p:nvPicPr>
        <p:blipFill>
          <a:blip r:embed="rId2">
            <a:alphaModFix amt="51000"/>
          </a:blip>
          <a:stretch>
            <a:fillRect/>
          </a:stretch>
        </p:blipFill>
        <p:spPr>
          <a:xfrm>
            <a:off x="0" y="-381000"/>
            <a:ext cx="9144000" cy="6858000"/>
          </a:xfrm>
          <a:prstGeom prst="rect">
            <a:avLst/>
          </a:prstGeom>
          <a:noFill/>
          <a:ln>
            <a:noFill/>
          </a:ln>
        </p:spPr>
      </p:pic>
      <p:sp>
        <p:nvSpPr>
          <p:cNvPr id="96" name="Google Shape;96;p21"/>
          <p:cNvSpPr/>
          <p:nvPr/>
        </p:nvSpPr>
        <p:spPr>
          <a:xfrm>
            <a:off x="0" y="4648025"/>
            <a:ext cx="9144000" cy="495600"/>
          </a:xfrm>
          <a:prstGeom prst="rect">
            <a:avLst/>
          </a:prstGeom>
          <a:solidFill>
            <a:srgbClr val="FFE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1"/>
          <p:cNvSpPr/>
          <p:nvPr/>
        </p:nvSpPr>
        <p:spPr>
          <a:xfrm>
            <a:off x="2477476" y="1991475"/>
            <a:ext cx="109800" cy="1160400"/>
          </a:xfrm>
          <a:prstGeom prst="rect">
            <a:avLst/>
          </a:prstGeom>
          <a:solidFill>
            <a:srgbClr val="FFE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8" name="Google Shape;98;p21"/>
          <p:cNvPicPr preferRelativeResize="0"/>
          <p:nvPr/>
        </p:nvPicPr>
        <p:blipFill>
          <a:blip r:embed="rId3">
            <a:alphaModFix/>
          </a:blip>
          <a:stretch>
            <a:fillRect/>
          </a:stretch>
        </p:blipFill>
        <p:spPr>
          <a:xfrm>
            <a:off x="1097041" y="1991543"/>
            <a:ext cx="1177528" cy="1160400"/>
          </a:xfrm>
          <a:prstGeom prst="rect">
            <a:avLst/>
          </a:prstGeom>
          <a:noFill/>
          <a:ln>
            <a:noFill/>
          </a:ln>
        </p:spPr>
      </p:pic>
      <p:sp>
        <p:nvSpPr>
          <p:cNvPr id="99" name="Google Shape;99;p21"/>
          <p:cNvSpPr txBox="1">
            <a:spLocks noGrp="1"/>
          </p:cNvSpPr>
          <p:nvPr>
            <p:ph type="title"/>
          </p:nvPr>
        </p:nvSpPr>
        <p:spPr>
          <a:xfrm>
            <a:off x="2792175" y="1836952"/>
            <a:ext cx="5888700" cy="598200"/>
          </a:xfrm>
          <a:prstGeom prst="rect">
            <a:avLst/>
          </a:prstGeom>
          <a:noFill/>
          <a:ln>
            <a:noFill/>
          </a:ln>
        </p:spPr>
        <p:txBody>
          <a:bodyPr spcFirstLastPara="1" wrap="square" lIns="91425" tIns="91425" rIns="91425" bIns="91425" anchor="t" anchorCtr="0"/>
          <a:lstStyle>
            <a:lvl1pPr lvl="0" rtl="0">
              <a:spcBef>
                <a:spcPts val="0"/>
              </a:spcBef>
              <a:spcAft>
                <a:spcPts val="0"/>
              </a:spcAft>
              <a:buNone/>
              <a:defRPr sz="3000" b="1">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00" name="Google Shape;100;p21"/>
          <p:cNvSpPr txBox="1">
            <a:spLocks noGrp="1"/>
          </p:cNvSpPr>
          <p:nvPr>
            <p:ph type="subTitle" idx="1"/>
          </p:nvPr>
        </p:nvSpPr>
        <p:spPr>
          <a:xfrm>
            <a:off x="2802700" y="2345869"/>
            <a:ext cx="5028000" cy="357000"/>
          </a:xfrm>
          <a:prstGeom prst="rect">
            <a:avLst/>
          </a:prstGeom>
          <a:noFill/>
          <a:ln>
            <a:noFill/>
          </a:ln>
        </p:spPr>
        <p:txBody>
          <a:bodyPr spcFirstLastPara="1" wrap="square" lIns="91425" tIns="91425" rIns="91425" bIns="91425" anchor="t" anchorCtr="0"/>
          <a:lstStyle>
            <a:lvl1pPr lvl="0" rtl="0">
              <a:spcBef>
                <a:spcPts val="0"/>
              </a:spcBef>
              <a:spcAft>
                <a:spcPts val="0"/>
              </a:spcAft>
              <a:buNone/>
              <a:defRPr sz="2400">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01" name="Google Shape;101;p21"/>
          <p:cNvSpPr txBox="1">
            <a:spLocks noGrp="1"/>
          </p:cNvSpPr>
          <p:nvPr>
            <p:ph type="subTitle" idx="2"/>
          </p:nvPr>
        </p:nvSpPr>
        <p:spPr>
          <a:xfrm>
            <a:off x="2824077" y="2823459"/>
            <a:ext cx="5028000" cy="357000"/>
          </a:xfrm>
          <a:prstGeom prst="rect">
            <a:avLst/>
          </a:prstGeom>
          <a:noFill/>
          <a:ln>
            <a:noFill/>
          </a:ln>
        </p:spPr>
        <p:txBody>
          <a:bodyPr spcFirstLastPara="1" wrap="square" lIns="91425" tIns="91425" rIns="91425" bIns="91425" anchor="t" anchorCtr="0"/>
          <a:lstStyle>
            <a:lvl1pPr lvl="0" rtl="0">
              <a:spcBef>
                <a:spcPts val="0"/>
              </a:spcBef>
              <a:spcAft>
                <a:spcPts val="0"/>
              </a:spcAft>
              <a:buNone/>
              <a:defRPr>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tandard Text Slide 1">
  <p:cSld name="TITLE_AND_BODY_1">
    <p:spTree>
      <p:nvGrpSpPr>
        <p:cNvPr id="1" name="Shape 17"/>
        <p:cNvGrpSpPr/>
        <p:nvPr/>
      </p:nvGrpSpPr>
      <p:grpSpPr>
        <a:xfrm>
          <a:off x="0" y="0"/>
          <a:ext cx="0" cy="0"/>
          <a:chOff x="0" y="0"/>
          <a:chExt cx="0" cy="0"/>
        </a:xfrm>
      </p:grpSpPr>
      <p:sp>
        <p:nvSpPr>
          <p:cNvPr id="18" name="Google Shape;18;p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fr-CA"/>
              <a:t>‹#›</a:t>
            </a:fld>
            <a:endParaRPr/>
          </a:p>
        </p:txBody>
      </p:sp>
      <p:sp>
        <p:nvSpPr>
          <p:cNvPr id="19" name="Google Shape;19;p3"/>
          <p:cNvSpPr/>
          <p:nvPr/>
        </p:nvSpPr>
        <p:spPr>
          <a:xfrm>
            <a:off x="1218175" y="2289900"/>
            <a:ext cx="171000" cy="563700"/>
          </a:xfrm>
          <a:prstGeom prst="rect">
            <a:avLst/>
          </a:prstGeom>
          <a:solidFill>
            <a:srgbClr val="FFE03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 name="Google Shape;20;p3"/>
          <p:cNvSpPr txBox="1">
            <a:spLocks noGrp="1"/>
          </p:cNvSpPr>
          <p:nvPr>
            <p:ph type="title"/>
          </p:nvPr>
        </p:nvSpPr>
        <p:spPr>
          <a:xfrm>
            <a:off x="1660500" y="2289899"/>
            <a:ext cx="5061000" cy="563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rgbClr val="000000"/>
              </a:buClr>
              <a:buSzPts val="2800"/>
              <a:buFont typeface="Arial"/>
              <a:buNone/>
              <a:defRPr sz="2800" b="1" i="0" u="none" strike="noStrike" cap="none">
                <a:solidFill>
                  <a:srgbClr val="000000"/>
                </a:solidFill>
                <a:latin typeface="Lato"/>
                <a:ea typeface="Lato"/>
                <a:cs typeface="Lato"/>
                <a:sym typeface="Lato"/>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Half Image Half Text (Single Line Title)" type="secHead">
  <p:cSld name="SECTION_HEADER">
    <p:spTree>
      <p:nvGrpSpPr>
        <p:cNvPr id="1" name="Shape 102"/>
        <p:cNvGrpSpPr/>
        <p:nvPr/>
      </p:nvGrpSpPr>
      <p:grpSpPr>
        <a:xfrm>
          <a:off x="0" y="0"/>
          <a:ext cx="0" cy="0"/>
          <a:chOff x="0" y="0"/>
          <a:chExt cx="0" cy="0"/>
        </a:xfrm>
      </p:grpSpPr>
      <p:sp>
        <p:nvSpPr>
          <p:cNvPr id="103" name="Google Shape;103;p22"/>
          <p:cNvSpPr/>
          <p:nvPr/>
        </p:nvSpPr>
        <p:spPr>
          <a:xfrm rot="5400000">
            <a:off x="848621" y="478466"/>
            <a:ext cx="64200" cy="753000"/>
          </a:xfrm>
          <a:prstGeom prst="rect">
            <a:avLst/>
          </a:prstGeom>
          <a:solidFill>
            <a:srgbClr val="FFE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2"/>
          <p:cNvSpPr txBox="1">
            <a:spLocks noGrp="1"/>
          </p:cNvSpPr>
          <p:nvPr>
            <p:ph type="title"/>
          </p:nvPr>
        </p:nvSpPr>
        <p:spPr>
          <a:xfrm>
            <a:off x="378250" y="209950"/>
            <a:ext cx="6236700" cy="472500"/>
          </a:xfrm>
          <a:prstGeom prst="rect">
            <a:avLst/>
          </a:prstGeom>
          <a:noFill/>
          <a:ln>
            <a:noFill/>
          </a:ln>
        </p:spPr>
        <p:txBody>
          <a:bodyPr spcFirstLastPara="1" wrap="square" lIns="91425" tIns="91425" rIns="91425" bIns="91425" anchor="t" anchorCtr="0"/>
          <a:lstStyle>
            <a:lvl1pPr lvl="0" rtl="0">
              <a:spcBef>
                <a:spcPts val="0"/>
              </a:spcBef>
              <a:spcAft>
                <a:spcPts val="0"/>
              </a:spcAft>
              <a:buNone/>
              <a:defRPr sz="3000" b="1">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05" name="Google Shape;105;p22"/>
          <p:cNvSpPr txBox="1">
            <a:spLocks noGrp="1"/>
          </p:cNvSpPr>
          <p:nvPr>
            <p:ph type="subTitle" idx="1"/>
          </p:nvPr>
        </p:nvSpPr>
        <p:spPr>
          <a:xfrm>
            <a:off x="397828" y="2605093"/>
            <a:ext cx="3411600" cy="698400"/>
          </a:xfrm>
          <a:prstGeom prst="rect">
            <a:avLst/>
          </a:prstGeom>
          <a:noFill/>
          <a:ln>
            <a:noFill/>
          </a:ln>
        </p:spPr>
        <p:txBody>
          <a:bodyPr spcFirstLastPara="1" wrap="square" lIns="91425" tIns="91425" rIns="91425" bIns="91425" anchor="t" anchorCtr="0"/>
          <a:lstStyle>
            <a:lvl1pPr lvl="0" rtl="0">
              <a:spcBef>
                <a:spcPts val="0"/>
              </a:spcBef>
              <a:spcAft>
                <a:spcPts val="0"/>
              </a:spcAft>
              <a:buNone/>
              <a:defRPr sz="2400" b="1">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06" name="Google Shape;106;p22"/>
          <p:cNvSpPr/>
          <p:nvPr/>
        </p:nvSpPr>
        <p:spPr>
          <a:xfrm>
            <a:off x="4563133" y="-11375"/>
            <a:ext cx="109800" cy="5172300"/>
          </a:xfrm>
          <a:prstGeom prst="rect">
            <a:avLst/>
          </a:prstGeom>
          <a:solidFill>
            <a:srgbClr val="FFE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2"/>
          <p:cNvSpPr txBox="1">
            <a:spLocks noGrp="1"/>
          </p:cNvSpPr>
          <p:nvPr>
            <p:ph type="subTitle" idx="2"/>
          </p:nvPr>
        </p:nvSpPr>
        <p:spPr>
          <a:xfrm>
            <a:off x="388776" y="4118308"/>
            <a:ext cx="3797400" cy="698400"/>
          </a:xfrm>
          <a:prstGeom prst="rect">
            <a:avLst/>
          </a:prstGeom>
          <a:noFill/>
          <a:ln>
            <a:noFill/>
          </a:ln>
        </p:spPr>
        <p:txBody>
          <a:bodyPr spcFirstLastPara="1" wrap="square" lIns="91425" tIns="91425" rIns="91425" bIns="91425" anchor="t" anchorCtr="0"/>
          <a:lstStyle>
            <a:lvl1pPr lvl="0" rtl="0">
              <a:spcBef>
                <a:spcPts val="0"/>
              </a:spcBef>
              <a:spcAft>
                <a:spcPts val="0"/>
              </a:spcAft>
              <a:buNone/>
              <a:defRPr sz="1800" b="1">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08" name="Google Shape;108;p22"/>
          <p:cNvSpPr txBox="1">
            <a:spLocks noGrp="1"/>
          </p:cNvSpPr>
          <p:nvPr>
            <p:ph type="subTitle" idx="3"/>
          </p:nvPr>
        </p:nvSpPr>
        <p:spPr>
          <a:xfrm>
            <a:off x="388776" y="4466758"/>
            <a:ext cx="3797400" cy="698400"/>
          </a:xfrm>
          <a:prstGeom prst="rect">
            <a:avLst/>
          </a:prstGeom>
          <a:noFill/>
          <a:ln>
            <a:noFill/>
          </a:ln>
        </p:spPr>
        <p:txBody>
          <a:bodyPr spcFirstLastPara="1" wrap="square" lIns="91425" tIns="91425" rIns="91425" bIns="91425" anchor="t" anchorCtr="0"/>
          <a:lstStyle>
            <a:lvl1pPr lvl="0" rtl="0">
              <a:spcBef>
                <a:spcPts val="0"/>
              </a:spcBef>
              <a:spcAft>
                <a:spcPts val="0"/>
              </a:spcAft>
              <a:buNone/>
              <a:defRPr sz="1200" i="1">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09" name="Google Shape;109;p2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sz="1300">
                <a:solidFill>
                  <a:srgbClr val="000000"/>
                </a:solidFill>
                <a:latin typeface="Lato"/>
                <a:ea typeface="Lato"/>
                <a:cs typeface="Lato"/>
                <a:sym typeface="Lato"/>
              </a:defRPr>
            </a:lvl1pPr>
            <a:lvl2pPr lvl="1" rtl="0">
              <a:buNone/>
              <a:defRPr sz="1300">
                <a:solidFill>
                  <a:srgbClr val="000000"/>
                </a:solidFill>
                <a:latin typeface="Lato"/>
                <a:ea typeface="Lato"/>
                <a:cs typeface="Lato"/>
                <a:sym typeface="Lato"/>
              </a:defRPr>
            </a:lvl2pPr>
            <a:lvl3pPr lvl="2" rtl="0">
              <a:buNone/>
              <a:defRPr sz="1300">
                <a:solidFill>
                  <a:srgbClr val="000000"/>
                </a:solidFill>
                <a:latin typeface="Lato"/>
                <a:ea typeface="Lato"/>
                <a:cs typeface="Lato"/>
                <a:sym typeface="Lato"/>
              </a:defRPr>
            </a:lvl3pPr>
            <a:lvl4pPr lvl="3" rtl="0">
              <a:buNone/>
              <a:defRPr sz="1300">
                <a:solidFill>
                  <a:srgbClr val="000000"/>
                </a:solidFill>
                <a:latin typeface="Lato"/>
                <a:ea typeface="Lato"/>
                <a:cs typeface="Lato"/>
                <a:sym typeface="Lato"/>
              </a:defRPr>
            </a:lvl4pPr>
            <a:lvl5pPr lvl="4" rtl="0">
              <a:buNone/>
              <a:defRPr sz="1300">
                <a:solidFill>
                  <a:srgbClr val="000000"/>
                </a:solidFill>
                <a:latin typeface="Lato"/>
                <a:ea typeface="Lato"/>
                <a:cs typeface="Lato"/>
                <a:sym typeface="Lato"/>
              </a:defRPr>
            </a:lvl5pPr>
            <a:lvl6pPr lvl="5" rtl="0">
              <a:buNone/>
              <a:defRPr sz="1300">
                <a:solidFill>
                  <a:srgbClr val="000000"/>
                </a:solidFill>
                <a:latin typeface="Lato"/>
                <a:ea typeface="Lato"/>
                <a:cs typeface="Lato"/>
                <a:sym typeface="Lato"/>
              </a:defRPr>
            </a:lvl6pPr>
            <a:lvl7pPr lvl="6" rtl="0">
              <a:buNone/>
              <a:defRPr sz="1300">
                <a:solidFill>
                  <a:srgbClr val="000000"/>
                </a:solidFill>
                <a:latin typeface="Lato"/>
                <a:ea typeface="Lato"/>
                <a:cs typeface="Lato"/>
                <a:sym typeface="Lato"/>
              </a:defRPr>
            </a:lvl7pPr>
            <a:lvl8pPr lvl="7" rtl="0">
              <a:buNone/>
              <a:defRPr sz="1300">
                <a:solidFill>
                  <a:srgbClr val="000000"/>
                </a:solidFill>
                <a:latin typeface="Lato"/>
                <a:ea typeface="Lato"/>
                <a:cs typeface="Lato"/>
                <a:sym typeface="Lato"/>
              </a:defRPr>
            </a:lvl8pPr>
            <a:lvl9pPr lvl="8" rtl="0">
              <a:buNone/>
              <a:defRPr sz="1300">
                <a:solidFill>
                  <a:srgbClr val="000000"/>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fr-CA"/>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Half Image Half Text (Two Line Title)">
  <p:cSld name="SECTION_HEADER_1">
    <p:spTree>
      <p:nvGrpSpPr>
        <p:cNvPr id="1" name="Shape 110"/>
        <p:cNvGrpSpPr/>
        <p:nvPr/>
      </p:nvGrpSpPr>
      <p:grpSpPr>
        <a:xfrm>
          <a:off x="0" y="0"/>
          <a:ext cx="0" cy="0"/>
          <a:chOff x="0" y="0"/>
          <a:chExt cx="0" cy="0"/>
        </a:xfrm>
      </p:grpSpPr>
      <p:sp>
        <p:nvSpPr>
          <p:cNvPr id="111" name="Google Shape;111;p23"/>
          <p:cNvSpPr txBox="1">
            <a:spLocks noGrp="1"/>
          </p:cNvSpPr>
          <p:nvPr>
            <p:ph type="title"/>
          </p:nvPr>
        </p:nvSpPr>
        <p:spPr>
          <a:xfrm>
            <a:off x="378250" y="209950"/>
            <a:ext cx="3862800" cy="1068300"/>
          </a:xfrm>
          <a:prstGeom prst="rect">
            <a:avLst/>
          </a:prstGeom>
          <a:noFill/>
          <a:ln>
            <a:noFill/>
          </a:ln>
        </p:spPr>
        <p:txBody>
          <a:bodyPr spcFirstLastPara="1" wrap="square" lIns="91425" tIns="91425" rIns="91425" bIns="91425" anchor="t" anchorCtr="0"/>
          <a:lstStyle>
            <a:lvl1pPr lvl="0" rtl="0">
              <a:spcBef>
                <a:spcPts val="0"/>
              </a:spcBef>
              <a:spcAft>
                <a:spcPts val="0"/>
              </a:spcAft>
              <a:buNone/>
              <a:defRPr sz="3000" b="1">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12" name="Google Shape;112;p23"/>
          <p:cNvSpPr/>
          <p:nvPr/>
        </p:nvSpPr>
        <p:spPr>
          <a:xfrm rot="5400000">
            <a:off x="838124" y="940331"/>
            <a:ext cx="64200" cy="753000"/>
          </a:xfrm>
          <a:prstGeom prst="rect">
            <a:avLst/>
          </a:prstGeom>
          <a:solidFill>
            <a:srgbClr val="FFE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3"/>
          <p:cNvSpPr txBox="1">
            <a:spLocks noGrp="1"/>
          </p:cNvSpPr>
          <p:nvPr>
            <p:ph type="subTitle" idx="1"/>
          </p:nvPr>
        </p:nvSpPr>
        <p:spPr>
          <a:xfrm>
            <a:off x="397828" y="2605093"/>
            <a:ext cx="3411600" cy="698400"/>
          </a:xfrm>
          <a:prstGeom prst="rect">
            <a:avLst/>
          </a:prstGeom>
          <a:noFill/>
          <a:ln>
            <a:noFill/>
          </a:ln>
        </p:spPr>
        <p:txBody>
          <a:bodyPr spcFirstLastPara="1" wrap="square" lIns="91425" tIns="91425" rIns="91425" bIns="91425" anchor="t" anchorCtr="0"/>
          <a:lstStyle>
            <a:lvl1pPr lvl="0" rtl="0">
              <a:spcBef>
                <a:spcPts val="0"/>
              </a:spcBef>
              <a:spcAft>
                <a:spcPts val="0"/>
              </a:spcAft>
              <a:buNone/>
              <a:defRPr sz="2400" b="1">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14" name="Google Shape;114;p23"/>
          <p:cNvSpPr txBox="1">
            <a:spLocks noGrp="1"/>
          </p:cNvSpPr>
          <p:nvPr>
            <p:ph type="body" idx="2"/>
          </p:nvPr>
        </p:nvSpPr>
        <p:spPr>
          <a:xfrm>
            <a:off x="386449" y="3546225"/>
            <a:ext cx="3695400" cy="1068300"/>
          </a:xfrm>
          <a:prstGeom prst="rect">
            <a:avLst/>
          </a:prstGeom>
          <a:noFill/>
          <a:ln>
            <a:noFill/>
          </a:ln>
        </p:spPr>
        <p:txBody>
          <a:bodyPr spcFirstLastPara="1" wrap="square" lIns="91425" tIns="91425" rIns="91425" bIns="91425" anchor="t" anchorCtr="0"/>
          <a:lstStyle>
            <a:lvl1pPr marL="457200" lvl="0" indent="-330200" rtl="0">
              <a:spcBef>
                <a:spcPts val="0"/>
              </a:spcBef>
              <a:spcAft>
                <a:spcPts val="0"/>
              </a:spcAft>
              <a:buSzPts val="1600"/>
              <a:buFont typeface="Lato"/>
              <a:buChar char="●"/>
              <a:defRPr sz="1600">
                <a:latin typeface="Lato"/>
                <a:ea typeface="Lato"/>
                <a:cs typeface="Lato"/>
                <a:sym typeface="Lato"/>
              </a:defRPr>
            </a:lvl1pPr>
            <a:lvl2pPr marL="914400" lvl="1" indent="-317500" rtl="0">
              <a:spcBef>
                <a:spcPts val="0"/>
              </a:spcBef>
              <a:spcAft>
                <a:spcPts val="0"/>
              </a:spcAft>
              <a:buSzPts val="1400"/>
              <a:buFont typeface="Lato"/>
              <a:buChar char="○"/>
              <a:defRPr>
                <a:latin typeface="Lato"/>
                <a:ea typeface="Lato"/>
                <a:cs typeface="Lato"/>
                <a:sym typeface="Lato"/>
              </a:defRPr>
            </a:lvl2pPr>
            <a:lvl3pPr marL="1371600" lvl="2" indent="-317500" rtl="0">
              <a:spcBef>
                <a:spcPts val="0"/>
              </a:spcBef>
              <a:spcAft>
                <a:spcPts val="0"/>
              </a:spcAft>
              <a:buSzPts val="1400"/>
              <a:buFont typeface="Lato"/>
              <a:buChar char="■"/>
              <a:defRPr>
                <a:latin typeface="Lato"/>
                <a:ea typeface="Lato"/>
                <a:cs typeface="Lato"/>
                <a:sym typeface="Lato"/>
              </a:defRPr>
            </a:lvl3pPr>
            <a:lvl4pPr marL="1828800" lvl="3" indent="-317500" rtl="0">
              <a:spcBef>
                <a:spcPts val="0"/>
              </a:spcBef>
              <a:spcAft>
                <a:spcPts val="0"/>
              </a:spcAft>
              <a:buSzPts val="1400"/>
              <a:buFont typeface="Lato"/>
              <a:buChar char="●"/>
              <a:defRPr>
                <a:latin typeface="Lato"/>
                <a:ea typeface="Lato"/>
                <a:cs typeface="Lato"/>
                <a:sym typeface="Lato"/>
              </a:defRPr>
            </a:lvl4pPr>
            <a:lvl5pPr marL="2286000" lvl="4" indent="-317500" rtl="0">
              <a:spcBef>
                <a:spcPts val="0"/>
              </a:spcBef>
              <a:spcAft>
                <a:spcPts val="0"/>
              </a:spcAft>
              <a:buSzPts val="1400"/>
              <a:buFont typeface="Lato"/>
              <a:buChar char="○"/>
              <a:defRPr>
                <a:latin typeface="Lato"/>
                <a:ea typeface="Lato"/>
                <a:cs typeface="Lato"/>
                <a:sym typeface="Lato"/>
              </a:defRPr>
            </a:lvl5pPr>
            <a:lvl6pPr marL="2743200" lvl="5" indent="-317500" rtl="0">
              <a:spcBef>
                <a:spcPts val="0"/>
              </a:spcBef>
              <a:spcAft>
                <a:spcPts val="0"/>
              </a:spcAft>
              <a:buSzPts val="1400"/>
              <a:buFont typeface="Lato"/>
              <a:buChar char="■"/>
              <a:defRPr>
                <a:latin typeface="Lato"/>
                <a:ea typeface="Lato"/>
                <a:cs typeface="Lato"/>
                <a:sym typeface="Lato"/>
              </a:defRPr>
            </a:lvl6pPr>
            <a:lvl7pPr marL="3200400" lvl="6" indent="-317500" rtl="0">
              <a:spcBef>
                <a:spcPts val="0"/>
              </a:spcBef>
              <a:spcAft>
                <a:spcPts val="0"/>
              </a:spcAft>
              <a:buSzPts val="1400"/>
              <a:buFont typeface="Lato"/>
              <a:buChar char="●"/>
              <a:defRPr>
                <a:latin typeface="Lato"/>
                <a:ea typeface="Lato"/>
                <a:cs typeface="Lato"/>
                <a:sym typeface="Lato"/>
              </a:defRPr>
            </a:lvl7pPr>
            <a:lvl8pPr marL="3657600" lvl="7" indent="-317500" rtl="0">
              <a:spcBef>
                <a:spcPts val="0"/>
              </a:spcBef>
              <a:spcAft>
                <a:spcPts val="0"/>
              </a:spcAft>
              <a:buSzPts val="1400"/>
              <a:buFont typeface="Lato"/>
              <a:buChar char="○"/>
              <a:defRPr>
                <a:latin typeface="Lato"/>
                <a:ea typeface="Lato"/>
                <a:cs typeface="Lato"/>
                <a:sym typeface="Lato"/>
              </a:defRPr>
            </a:lvl8pPr>
            <a:lvl9pPr marL="4114800" lvl="8" indent="-317500" rtl="0">
              <a:spcBef>
                <a:spcPts val="0"/>
              </a:spcBef>
              <a:spcAft>
                <a:spcPts val="0"/>
              </a:spcAft>
              <a:buSzPts val="1400"/>
              <a:buFont typeface="Lato"/>
              <a:buChar char="■"/>
              <a:defRPr>
                <a:latin typeface="Lato"/>
                <a:ea typeface="Lato"/>
                <a:cs typeface="Lato"/>
                <a:sym typeface="Lato"/>
              </a:defRPr>
            </a:lvl9pPr>
          </a:lstStyle>
          <a:p>
            <a:endParaRPr/>
          </a:p>
        </p:txBody>
      </p:sp>
      <p:sp>
        <p:nvSpPr>
          <p:cNvPr id="115" name="Google Shape;115;p23"/>
          <p:cNvSpPr/>
          <p:nvPr/>
        </p:nvSpPr>
        <p:spPr>
          <a:xfrm>
            <a:off x="4563133" y="-11375"/>
            <a:ext cx="109800" cy="5172300"/>
          </a:xfrm>
          <a:prstGeom prst="rect">
            <a:avLst/>
          </a:prstGeom>
          <a:solidFill>
            <a:srgbClr val="FFE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sz="1300">
                <a:solidFill>
                  <a:srgbClr val="000000"/>
                </a:solidFill>
                <a:latin typeface="Lato"/>
                <a:ea typeface="Lato"/>
                <a:cs typeface="Lato"/>
                <a:sym typeface="Lato"/>
              </a:defRPr>
            </a:lvl1pPr>
            <a:lvl2pPr lvl="1" rtl="0">
              <a:buNone/>
              <a:defRPr sz="1300">
                <a:solidFill>
                  <a:srgbClr val="000000"/>
                </a:solidFill>
                <a:latin typeface="Lato"/>
                <a:ea typeface="Lato"/>
                <a:cs typeface="Lato"/>
                <a:sym typeface="Lato"/>
              </a:defRPr>
            </a:lvl2pPr>
            <a:lvl3pPr lvl="2" rtl="0">
              <a:buNone/>
              <a:defRPr sz="1300">
                <a:solidFill>
                  <a:srgbClr val="000000"/>
                </a:solidFill>
                <a:latin typeface="Lato"/>
                <a:ea typeface="Lato"/>
                <a:cs typeface="Lato"/>
                <a:sym typeface="Lato"/>
              </a:defRPr>
            </a:lvl3pPr>
            <a:lvl4pPr lvl="3" rtl="0">
              <a:buNone/>
              <a:defRPr sz="1300">
                <a:solidFill>
                  <a:srgbClr val="000000"/>
                </a:solidFill>
                <a:latin typeface="Lato"/>
                <a:ea typeface="Lato"/>
                <a:cs typeface="Lato"/>
                <a:sym typeface="Lato"/>
              </a:defRPr>
            </a:lvl4pPr>
            <a:lvl5pPr lvl="4" rtl="0">
              <a:buNone/>
              <a:defRPr sz="1300">
                <a:solidFill>
                  <a:srgbClr val="000000"/>
                </a:solidFill>
                <a:latin typeface="Lato"/>
                <a:ea typeface="Lato"/>
                <a:cs typeface="Lato"/>
                <a:sym typeface="Lato"/>
              </a:defRPr>
            </a:lvl5pPr>
            <a:lvl6pPr lvl="5" rtl="0">
              <a:buNone/>
              <a:defRPr sz="1300">
                <a:solidFill>
                  <a:srgbClr val="000000"/>
                </a:solidFill>
                <a:latin typeface="Lato"/>
                <a:ea typeface="Lato"/>
                <a:cs typeface="Lato"/>
                <a:sym typeface="Lato"/>
              </a:defRPr>
            </a:lvl6pPr>
            <a:lvl7pPr lvl="6" rtl="0">
              <a:buNone/>
              <a:defRPr sz="1300">
                <a:solidFill>
                  <a:srgbClr val="000000"/>
                </a:solidFill>
                <a:latin typeface="Lato"/>
                <a:ea typeface="Lato"/>
                <a:cs typeface="Lato"/>
                <a:sym typeface="Lato"/>
              </a:defRPr>
            </a:lvl7pPr>
            <a:lvl8pPr lvl="7" rtl="0">
              <a:buNone/>
              <a:defRPr sz="1300">
                <a:solidFill>
                  <a:srgbClr val="000000"/>
                </a:solidFill>
                <a:latin typeface="Lato"/>
                <a:ea typeface="Lato"/>
                <a:cs typeface="Lato"/>
                <a:sym typeface="Lato"/>
              </a:defRPr>
            </a:lvl8pPr>
            <a:lvl9pPr lvl="8" rtl="0">
              <a:buNone/>
              <a:defRPr sz="1300">
                <a:solidFill>
                  <a:srgbClr val="000000"/>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fr-CA"/>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Half Image with Title">
  <p:cSld name="SECTION_HEADER_1_1">
    <p:spTree>
      <p:nvGrpSpPr>
        <p:cNvPr id="1" name="Shape 117"/>
        <p:cNvGrpSpPr/>
        <p:nvPr/>
      </p:nvGrpSpPr>
      <p:grpSpPr>
        <a:xfrm>
          <a:off x="0" y="0"/>
          <a:ext cx="0" cy="0"/>
          <a:chOff x="0" y="0"/>
          <a:chExt cx="0" cy="0"/>
        </a:xfrm>
      </p:grpSpPr>
      <p:sp>
        <p:nvSpPr>
          <p:cNvPr id="118" name="Google Shape;118;p24"/>
          <p:cNvSpPr txBox="1">
            <a:spLocks noGrp="1"/>
          </p:cNvSpPr>
          <p:nvPr>
            <p:ph type="title"/>
          </p:nvPr>
        </p:nvSpPr>
        <p:spPr>
          <a:xfrm>
            <a:off x="378250" y="209950"/>
            <a:ext cx="3862800" cy="1068300"/>
          </a:xfrm>
          <a:prstGeom prst="rect">
            <a:avLst/>
          </a:prstGeom>
          <a:noFill/>
          <a:ln>
            <a:noFill/>
          </a:ln>
        </p:spPr>
        <p:txBody>
          <a:bodyPr spcFirstLastPara="1" wrap="square" lIns="91425" tIns="91425" rIns="91425" bIns="91425" anchor="t" anchorCtr="0"/>
          <a:lstStyle>
            <a:lvl1pPr lvl="0" rtl="0">
              <a:spcBef>
                <a:spcPts val="0"/>
              </a:spcBef>
              <a:spcAft>
                <a:spcPts val="0"/>
              </a:spcAft>
              <a:buNone/>
              <a:defRPr sz="3000" b="1">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19" name="Google Shape;119;p24"/>
          <p:cNvSpPr/>
          <p:nvPr/>
        </p:nvSpPr>
        <p:spPr>
          <a:xfrm rot="5400000">
            <a:off x="838124" y="940331"/>
            <a:ext cx="64200" cy="753000"/>
          </a:xfrm>
          <a:prstGeom prst="rect">
            <a:avLst/>
          </a:prstGeom>
          <a:solidFill>
            <a:srgbClr val="FFE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4"/>
          <p:cNvSpPr/>
          <p:nvPr/>
        </p:nvSpPr>
        <p:spPr>
          <a:xfrm>
            <a:off x="5012908" y="-11375"/>
            <a:ext cx="109800" cy="5172300"/>
          </a:xfrm>
          <a:prstGeom prst="rect">
            <a:avLst/>
          </a:prstGeom>
          <a:solidFill>
            <a:srgbClr val="FFE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latin typeface="Lato"/>
                <a:ea typeface="Lato"/>
                <a:cs typeface="Lato"/>
                <a:sym typeface="Lato"/>
              </a:defRPr>
            </a:lvl1pPr>
            <a:lvl2pPr lvl="1" rtl="0">
              <a:buNone/>
              <a:defRPr>
                <a:latin typeface="Lato"/>
                <a:ea typeface="Lato"/>
                <a:cs typeface="Lato"/>
                <a:sym typeface="Lato"/>
              </a:defRPr>
            </a:lvl2pPr>
            <a:lvl3pPr lvl="2" rtl="0">
              <a:buNone/>
              <a:defRPr>
                <a:latin typeface="Lato"/>
                <a:ea typeface="Lato"/>
                <a:cs typeface="Lato"/>
                <a:sym typeface="Lato"/>
              </a:defRPr>
            </a:lvl3pPr>
            <a:lvl4pPr lvl="3" rtl="0">
              <a:buNone/>
              <a:defRPr>
                <a:latin typeface="Lato"/>
                <a:ea typeface="Lato"/>
                <a:cs typeface="Lato"/>
                <a:sym typeface="Lato"/>
              </a:defRPr>
            </a:lvl4pPr>
            <a:lvl5pPr lvl="4" rtl="0">
              <a:buNone/>
              <a:defRPr>
                <a:latin typeface="Lato"/>
                <a:ea typeface="Lato"/>
                <a:cs typeface="Lato"/>
                <a:sym typeface="Lato"/>
              </a:defRPr>
            </a:lvl5pPr>
            <a:lvl6pPr lvl="5" rtl="0">
              <a:buNone/>
              <a:defRPr>
                <a:latin typeface="Lato"/>
                <a:ea typeface="Lato"/>
                <a:cs typeface="Lato"/>
                <a:sym typeface="Lato"/>
              </a:defRPr>
            </a:lvl6pPr>
            <a:lvl7pPr lvl="6" rtl="0">
              <a:buNone/>
              <a:defRPr>
                <a:latin typeface="Lato"/>
                <a:ea typeface="Lato"/>
                <a:cs typeface="Lato"/>
                <a:sym typeface="Lato"/>
              </a:defRPr>
            </a:lvl7pPr>
            <a:lvl8pPr lvl="7" rtl="0">
              <a:buNone/>
              <a:defRPr>
                <a:latin typeface="Lato"/>
                <a:ea typeface="Lato"/>
                <a:cs typeface="Lato"/>
                <a:sym typeface="Lato"/>
              </a:defRPr>
            </a:lvl8pPr>
            <a:lvl9pPr lvl="8" rtl="0">
              <a:buNone/>
              <a:defRPr>
                <a:latin typeface="Lato"/>
                <a:ea typeface="Lato"/>
                <a:cs typeface="Lato"/>
                <a:sym typeface="Lato"/>
              </a:defRPr>
            </a:lvl9pPr>
          </a:lstStyle>
          <a:p>
            <a:pPr marL="0" lvl="0" indent="0" algn="r" rtl="0">
              <a:spcBef>
                <a:spcPts val="0"/>
              </a:spcBef>
              <a:spcAft>
                <a:spcPts val="0"/>
              </a:spcAft>
              <a:buNone/>
            </a:pPr>
            <a:fld id="{00000000-1234-1234-1234-123412341234}" type="slidenum">
              <a:rPr lang="fr-CA"/>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Half Image with Title 3 line">
  <p:cSld name="SECTION_HEADER_1_1_1">
    <p:spTree>
      <p:nvGrpSpPr>
        <p:cNvPr id="1" name="Shape 122"/>
        <p:cNvGrpSpPr/>
        <p:nvPr/>
      </p:nvGrpSpPr>
      <p:grpSpPr>
        <a:xfrm>
          <a:off x="0" y="0"/>
          <a:ext cx="0" cy="0"/>
          <a:chOff x="0" y="0"/>
          <a:chExt cx="0" cy="0"/>
        </a:xfrm>
      </p:grpSpPr>
      <p:sp>
        <p:nvSpPr>
          <p:cNvPr id="123" name="Google Shape;123;p25"/>
          <p:cNvSpPr txBox="1">
            <a:spLocks noGrp="1"/>
          </p:cNvSpPr>
          <p:nvPr>
            <p:ph type="title"/>
          </p:nvPr>
        </p:nvSpPr>
        <p:spPr>
          <a:xfrm>
            <a:off x="378250" y="209950"/>
            <a:ext cx="2622300" cy="1068300"/>
          </a:xfrm>
          <a:prstGeom prst="rect">
            <a:avLst/>
          </a:prstGeom>
          <a:noFill/>
          <a:ln>
            <a:noFill/>
          </a:ln>
        </p:spPr>
        <p:txBody>
          <a:bodyPr spcFirstLastPara="1" wrap="square" lIns="91425" tIns="91425" rIns="91425" bIns="91425" anchor="t" anchorCtr="0"/>
          <a:lstStyle>
            <a:lvl1pPr lvl="0" rtl="0">
              <a:spcBef>
                <a:spcPts val="0"/>
              </a:spcBef>
              <a:spcAft>
                <a:spcPts val="0"/>
              </a:spcAft>
              <a:buNone/>
              <a:defRPr sz="3000" b="1">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24" name="Google Shape;124;p25"/>
          <p:cNvSpPr/>
          <p:nvPr/>
        </p:nvSpPr>
        <p:spPr>
          <a:xfrm rot="5400000">
            <a:off x="838124" y="1394992"/>
            <a:ext cx="64200" cy="753000"/>
          </a:xfrm>
          <a:prstGeom prst="rect">
            <a:avLst/>
          </a:prstGeom>
          <a:solidFill>
            <a:srgbClr val="FFE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5"/>
          <p:cNvSpPr/>
          <p:nvPr/>
        </p:nvSpPr>
        <p:spPr>
          <a:xfrm>
            <a:off x="5012908" y="-11375"/>
            <a:ext cx="109800" cy="5172300"/>
          </a:xfrm>
          <a:prstGeom prst="rect">
            <a:avLst/>
          </a:prstGeom>
          <a:solidFill>
            <a:srgbClr val="FFE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latin typeface="Lato"/>
                <a:ea typeface="Lato"/>
                <a:cs typeface="Lato"/>
                <a:sym typeface="Lato"/>
              </a:defRPr>
            </a:lvl1pPr>
            <a:lvl2pPr lvl="1" rtl="0">
              <a:buNone/>
              <a:defRPr>
                <a:latin typeface="Lato"/>
                <a:ea typeface="Lato"/>
                <a:cs typeface="Lato"/>
                <a:sym typeface="Lato"/>
              </a:defRPr>
            </a:lvl2pPr>
            <a:lvl3pPr lvl="2" rtl="0">
              <a:buNone/>
              <a:defRPr>
                <a:latin typeface="Lato"/>
                <a:ea typeface="Lato"/>
                <a:cs typeface="Lato"/>
                <a:sym typeface="Lato"/>
              </a:defRPr>
            </a:lvl3pPr>
            <a:lvl4pPr lvl="3" rtl="0">
              <a:buNone/>
              <a:defRPr>
                <a:latin typeface="Lato"/>
                <a:ea typeface="Lato"/>
                <a:cs typeface="Lato"/>
                <a:sym typeface="Lato"/>
              </a:defRPr>
            </a:lvl4pPr>
            <a:lvl5pPr lvl="4" rtl="0">
              <a:buNone/>
              <a:defRPr>
                <a:latin typeface="Lato"/>
                <a:ea typeface="Lato"/>
                <a:cs typeface="Lato"/>
                <a:sym typeface="Lato"/>
              </a:defRPr>
            </a:lvl5pPr>
            <a:lvl6pPr lvl="5" rtl="0">
              <a:buNone/>
              <a:defRPr>
                <a:latin typeface="Lato"/>
                <a:ea typeface="Lato"/>
                <a:cs typeface="Lato"/>
                <a:sym typeface="Lato"/>
              </a:defRPr>
            </a:lvl6pPr>
            <a:lvl7pPr lvl="6" rtl="0">
              <a:buNone/>
              <a:defRPr>
                <a:latin typeface="Lato"/>
                <a:ea typeface="Lato"/>
                <a:cs typeface="Lato"/>
                <a:sym typeface="Lato"/>
              </a:defRPr>
            </a:lvl7pPr>
            <a:lvl8pPr lvl="7" rtl="0">
              <a:buNone/>
              <a:defRPr>
                <a:latin typeface="Lato"/>
                <a:ea typeface="Lato"/>
                <a:cs typeface="Lato"/>
                <a:sym typeface="Lato"/>
              </a:defRPr>
            </a:lvl8pPr>
            <a:lvl9pPr lvl="8" rtl="0">
              <a:buNone/>
              <a:defRPr>
                <a:latin typeface="Lato"/>
                <a:ea typeface="Lato"/>
                <a:cs typeface="Lato"/>
                <a:sym typeface="Lato"/>
              </a:defRPr>
            </a:lvl9pPr>
          </a:lstStyle>
          <a:p>
            <a:pPr marL="0" lvl="0" indent="0" algn="r" rtl="0">
              <a:spcBef>
                <a:spcPts val="0"/>
              </a:spcBef>
              <a:spcAft>
                <a:spcPts val="0"/>
              </a:spcAft>
              <a:buNone/>
            </a:pPr>
            <a:fld id="{00000000-1234-1234-1234-123412341234}" type="slidenum">
              <a:rPr lang="fr-CA"/>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Standard Text Slide" type="tx">
  <p:cSld name="TITLE_AND_BODY">
    <p:spTree>
      <p:nvGrpSpPr>
        <p:cNvPr id="1" name="Shape 127"/>
        <p:cNvGrpSpPr/>
        <p:nvPr/>
      </p:nvGrpSpPr>
      <p:grpSpPr>
        <a:xfrm>
          <a:off x="0" y="0"/>
          <a:ext cx="0" cy="0"/>
          <a:chOff x="0" y="0"/>
          <a:chExt cx="0" cy="0"/>
        </a:xfrm>
      </p:grpSpPr>
      <p:sp>
        <p:nvSpPr>
          <p:cNvPr id="128" name="Google Shape;128;p2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CA"/>
              <a:t>‹#›</a:t>
            </a:fld>
            <a:endParaRPr/>
          </a:p>
        </p:txBody>
      </p:sp>
      <p:sp>
        <p:nvSpPr>
          <p:cNvPr id="129" name="Google Shape;129;p26"/>
          <p:cNvSpPr/>
          <p:nvPr/>
        </p:nvSpPr>
        <p:spPr>
          <a:xfrm>
            <a:off x="1218175" y="1971066"/>
            <a:ext cx="171000" cy="1243500"/>
          </a:xfrm>
          <a:prstGeom prst="rect">
            <a:avLst/>
          </a:prstGeom>
          <a:solidFill>
            <a:srgbClr val="FFE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6"/>
          <p:cNvSpPr txBox="1">
            <a:spLocks noGrp="1"/>
          </p:cNvSpPr>
          <p:nvPr>
            <p:ph type="title"/>
          </p:nvPr>
        </p:nvSpPr>
        <p:spPr>
          <a:xfrm>
            <a:off x="1660500" y="1863339"/>
            <a:ext cx="5061000" cy="1314900"/>
          </a:xfrm>
          <a:prstGeom prst="rect">
            <a:avLst/>
          </a:prstGeom>
          <a:noFill/>
          <a:ln>
            <a:noFill/>
          </a:ln>
        </p:spPr>
        <p:txBody>
          <a:bodyPr spcFirstLastPara="1" wrap="square" lIns="91425" tIns="91425" rIns="91425" bIns="91425" anchor="t" anchorCtr="0"/>
          <a:lstStyle>
            <a:lvl1pPr lvl="0" rtl="0">
              <a:spcBef>
                <a:spcPts val="0"/>
              </a:spcBef>
              <a:spcAft>
                <a:spcPts val="0"/>
              </a:spcAft>
              <a:buNone/>
              <a:defRPr sz="2800" b="1">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Standard Text Slide 1">
  <p:cSld name="TITLE_AND_BODY_1">
    <p:spTree>
      <p:nvGrpSpPr>
        <p:cNvPr id="1" name="Shape 131"/>
        <p:cNvGrpSpPr/>
        <p:nvPr/>
      </p:nvGrpSpPr>
      <p:grpSpPr>
        <a:xfrm>
          <a:off x="0" y="0"/>
          <a:ext cx="0" cy="0"/>
          <a:chOff x="0" y="0"/>
          <a:chExt cx="0" cy="0"/>
        </a:xfrm>
      </p:grpSpPr>
      <p:sp>
        <p:nvSpPr>
          <p:cNvPr id="132" name="Google Shape;132;p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CA"/>
              <a:t>‹#›</a:t>
            </a:fld>
            <a:endParaRPr/>
          </a:p>
        </p:txBody>
      </p:sp>
      <p:sp>
        <p:nvSpPr>
          <p:cNvPr id="133" name="Google Shape;133;p27"/>
          <p:cNvSpPr/>
          <p:nvPr/>
        </p:nvSpPr>
        <p:spPr>
          <a:xfrm>
            <a:off x="1218175" y="2289900"/>
            <a:ext cx="171000" cy="563700"/>
          </a:xfrm>
          <a:prstGeom prst="rect">
            <a:avLst/>
          </a:prstGeom>
          <a:solidFill>
            <a:srgbClr val="FFE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7"/>
          <p:cNvSpPr txBox="1">
            <a:spLocks noGrp="1"/>
          </p:cNvSpPr>
          <p:nvPr>
            <p:ph type="title"/>
          </p:nvPr>
        </p:nvSpPr>
        <p:spPr>
          <a:xfrm>
            <a:off x="1660500" y="2289899"/>
            <a:ext cx="5061000" cy="563700"/>
          </a:xfrm>
          <a:prstGeom prst="rect">
            <a:avLst/>
          </a:prstGeom>
          <a:noFill/>
          <a:ln>
            <a:noFill/>
          </a:ln>
        </p:spPr>
        <p:txBody>
          <a:bodyPr spcFirstLastPara="1" wrap="square" lIns="91425" tIns="91425" rIns="91425" bIns="91425" anchor="t" anchorCtr="0"/>
          <a:lstStyle>
            <a:lvl1pPr lvl="0" rtl="0">
              <a:spcBef>
                <a:spcPts val="0"/>
              </a:spcBef>
              <a:spcAft>
                <a:spcPts val="0"/>
              </a:spcAft>
              <a:buNone/>
              <a:defRPr sz="2800" b="1">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Standard Slide (Header+Text Small)" type="twoColTx">
  <p:cSld name="TITLE_AND_TWO_COLUMNS">
    <p:spTree>
      <p:nvGrpSpPr>
        <p:cNvPr id="1" name="Shape 135"/>
        <p:cNvGrpSpPr/>
        <p:nvPr/>
      </p:nvGrpSpPr>
      <p:grpSpPr>
        <a:xfrm>
          <a:off x="0" y="0"/>
          <a:ext cx="0" cy="0"/>
          <a:chOff x="0" y="0"/>
          <a:chExt cx="0" cy="0"/>
        </a:xfrm>
      </p:grpSpPr>
      <p:sp>
        <p:nvSpPr>
          <p:cNvPr id="136" name="Google Shape;136;p28"/>
          <p:cNvSpPr/>
          <p:nvPr/>
        </p:nvSpPr>
        <p:spPr>
          <a:xfrm>
            <a:off x="1218175" y="1710575"/>
            <a:ext cx="171000" cy="1663500"/>
          </a:xfrm>
          <a:prstGeom prst="rect">
            <a:avLst/>
          </a:prstGeom>
          <a:solidFill>
            <a:srgbClr val="FFE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8"/>
          <p:cNvSpPr txBox="1">
            <a:spLocks noGrp="1"/>
          </p:cNvSpPr>
          <p:nvPr>
            <p:ph type="title"/>
          </p:nvPr>
        </p:nvSpPr>
        <p:spPr>
          <a:xfrm>
            <a:off x="1660500" y="1604395"/>
            <a:ext cx="5061000" cy="660600"/>
          </a:xfrm>
          <a:prstGeom prst="rect">
            <a:avLst/>
          </a:prstGeom>
          <a:noFill/>
          <a:ln>
            <a:noFill/>
          </a:ln>
        </p:spPr>
        <p:txBody>
          <a:bodyPr spcFirstLastPara="1" wrap="square" lIns="91425" tIns="91425" rIns="91425" bIns="91425" anchor="t" anchorCtr="0"/>
          <a:lstStyle>
            <a:lvl1pPr lvl="0" rtl="0">
              <a:spcBef>
                <a:spcPts val="0"/>
              </a:spcBef>
              <a:spcAft>
                <a:spcPts val="0"/>
              </a:spcAft>
              <a:buNone/>
              <a:defRPr sz="2800" b="1">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38" name="Google Shape;138;p28"/>
          <p:cNvSpPr txBox="1">
            <a:spLocks noGrp="1"/>
          </p:cNvSpPr>
          <p:nvPr>
            <p:ph type="subTitle" idx="1"/>
          </p:nvPr>
        </p:nvSpPr>
        <p:spPr>
          <a:xfrm>
            <a:off x="1660500" y="2335825"/>
            <a:ext cx="4933500" cy="1038300"/>
          </a:xfrm>
          <a:prstGeom prst="rect">
            <a:avLst/>
          </a:prstGeom>
          <a:noFill/>
          <a:ln>
            <a:noFill/>
          </a:ln>
        </p:spPr>
        <p:txBody>
          <a:bodyPr spcFirstLastPara="1" wrap="square" lIns="91425" tIns="91425" rIns="91425" bIns="91425" anchor="t" anchorCtr="0"/>
          <a:lstStyle>
            <a:lvl1pPr lvl="0" rtl="0">
              <a:spcBef>
                <a:spcPts val="0"/>
              </a:spcBef>
              <a:spcAft>
                <a:spcPts val="0"/>
              </a:spcAft>
              <a:buNone/>
              <a:defRPr sz="2000">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39" name="Google Shape;139;p2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sz="1300">
                <a:solidFill>
                  <a:srgbClr val="000000"/>
                </a:solidFill>
                <a:latin typeface="Lato"/>
                <a:ea typeface="Lato"/>
                <a:cs typeface="Lato"/>
                <a:sym typeface="Lato"/>
              </a:defRPr>
            </a:lvl1pPr>
            <a:lvl2pPr lvl="1" rtl="0">
              <a:buNone/>
              <a:defRPr sz="1300">
                <a:solidFill>
                  <a:srgbClr val="000000"/>
                </a:solidFill>
                <a:latin typeface="Lato"/>
                <a:ea typeface="Lato"/>
                <a:cs typeface="Lato"/>
                <a:sym typeface="Lato"/>
              </a:defRPr>
            </a:lvl2pPr>
            <a:lvl3pPr lvl="2" rtl="0">
              <a:buNone/>
              <a:defRPr sz="1300">
                <a:solidFill>
                  <a:srgbClr val="000000"/>
                </a:solidFill>
                <a:latin typeface="Lato"/>
                <a:ea typeface="Lato"/>
                <a:cs typeface="Lato"/>
                <a:sym typeface="Lato"/>
              </a:defRPr>
            </a:lvl3pPr>
            <a:lvl4pPr lvl="3" rtl="0">
              <a:buNone/>
              <a:defRPr sz="1300">
                <a:solidFill>
                  <a:srgbClr val="000000"/>
                </a:solidFill>
                <a:latin typeface="Lato"/>
                <a:ea typeface="Lato"/>
                <a:cs typeface="Lato"/>
                <a:sym typeface="Lato"/>
              </a:defRPr>
            </a:lvl4pPr>
            <a:lvl5pPr lvl="4" rtl="0">
              <a:buNone/>
              <a:defRPr sz="1300">
                <a:solidFill>
                  <a:srgbClr val="000000"/>
                </a:solidFill>
                <a:latin typeface="Lato"/>
                <a:ea typeface="Lato"/>
                <a:cs typeface="Lato"/>
                <a:sym typeface="Lato"/>
              </a:defRPr>
            </a:lvl5pPr>
            <a:lvl6pPr lvl="5" rtl="0">
              <a:buNone/>
              <a:defRPr sz="1300">
                <a:solidFill>
                  <a:srgbClr val="000000"/>
                </a:solidFill>
                <a:latin typeface="Lato"/>
                <a:ea typeface="Lato"/>
                <a:cs typeface="Lato"/>
                <a:sym typeface="Lato"/>
              </a:defRPr>
            </a:lvl6pPr>
            <a:lvl7pPr lvl="6" rtl="0">
              <a:buNone/>
              <a:defRPr sz="1300">
                <a:solidFill>
                  <a:srgbClr val="000000"/>
                </a:solidFill>
                <a:latin typeface="Lato"/>
                <a:ea typeface="Lato"/>
                <a:cs typeface="Lato"/>
                <a:sym typeface="Lato"/>
              </a:defRPr>
            </a:lvl7pPr>
            <a:lvl8pPr lvl="7" rtl="0">
              <a:buNone/>
              <a:defRPr sz="1300">
                <a:solidFill>
                  <a:srgbClr val="000000"/>
                </a:solidFill>
                <a:latin typeface="Lato"/>
                <a:ea typeface="Lato"/>
                <a:cs typeface="Lato"/>
                <a:sym typeface="Lato"/>
              </a:defRPr>
            </a:lvl8pPr>
            <a:lvl9pPr lvl="8" rtl="0">
              <a:buNone/>
              <a:defRPr sz="1300">
                <a:solidFill>
                  <a:srgbClr val="000000"/>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fr-CA"/>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Standard Slide (Header+Text Med)">
  <p:cSld name="TITLE_AND_TWO_COLUMNS_1">
    <p:spTree>
      <p:nvGrpSpPr>
        <p:cNvPr id="1" name="Shape 140"/>
        <p:cNvGrpSpPr/>
        <p:nvPr/>
      </p:nvGrpSpPr>
      <p:grpSpPr>
        <a:xfrm>
          <a:off x="0" y="0"/>
          <a:ext cx="0" cy="0"/>
          <a:chOff x="0" y="0"/>
          <a:chExt cx="0" cy="0"/>
        </a:xfrm>
      </p:grpSpPr>
      <p:sp>
        <p:nvSpPr>
          <p:cNvPr id="141" name="Google Shape;141;p29"/>
          <p:cNvSpPr/>
          <p:nvPr/>
        </p:nvSpPr>
        <p:spPr>
          <a:xfrm>
            <a:off x="1218175" y="1509300"/>
            <a:ext cx="171000" cy="2124900"/>
          </a:xfrm>
          <a:prstGeom prst="rect">
            <a:avLst/>
          </a:prstGeom>
          <a:solidFill>
            <a:srgbClr val="FFE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9"/>
          <p:cNvSpPr txBox="1">
            <a:spLocks noGrp="1"/>
          </p:cNvSpPr>
          <p:nvPr>
            <p:ph type="title"/>
          </p:nvPr>
        </p:nvSpPr>
        <p:spPr>
          <a:xfrm>
            <a:off x="1660500" y="1393829"/>
            <a:ext cx="5061000" cy="660600"/>
          </a:xfrm>
          <a:prstGeom prst="rect">
            <a:avLst/>
          </a:prstGeom>
          <a:noFill/>
          <a:ln>
            <a:noFill/>
          </a:ln>
        </p:spPr>
        <p:txBody>
          <a:bodyPr spcFirstLastPara="1" wrap="square" lIns="91425" tIns="91425" rIns="91425" bIns="91425" anchor="t" anchorCtr="0"/>
          <a:lstStyle>
            <a:lvl1pPr lvl="0" rtl="0">
              <a:spcBef>
                <a:spcPts val="0"/>
              </a:spcBef>
              <a:spcAft>
                <a:spcPts val="0"/>
              </a:spcAft>
              <a:buNone/>
              <a:defRPr sz="2800" b="1">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43" name="Google Shape;143;p29"/>
          <p:cNvSpPr txBox="1">
            <a:spLocks noGrp="1"/>
          </p:cNvSpPr>
          <p:nvPr>
            <p:ph type="subTitle" idx="1"/>
          </p:nvPr>
        </p:nvSpPr>
        <p:spPr>
          <a:xfrm>
            <a:off x="1670997" y="2041911"/>
            <a:ext cx="4933500" cy="1038300"/>
          </a:xfrm>
          <a:prstGeom prst="rect">
            <a:avLst/>
          </a:prstGeom>
          <a:noFill/>
          <a:ln>
            <a:noFill/>
          </a:ln>
        </p:spPr>
        <p:txBody>
          <a:bodyPr spcFirstLastPara="1" wrap="square" lIns="91425" tIns="91425" rIns="91425" bIns="91425" anchor="t" anchorCtr="0"/>
          <a:lstStyle>
            <a:lvl1pPr lvl="0" rtl="0">
              <a:spcBef>
                <a:spcPts val="0"/>
              </a:spcBef>
              <a:spcAft>
                <a:spcPts val="0"/>
              </a:spcAft>
              <a:buNone/>
              <a:defRPr sz="2000">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44" name="Google Shape;144;p2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sz="1300">
                <a:solidFill>
                  <a:srgbClr val="000000"/>
                </a:solidFill>
                <a:latin typeface="Lato"/>
                <a:ea typeface="Lato"/>
                <a:cs typeface="Lato"/>
                <a:sym typeface="Lato"/>
              </a:defRPr>
            </a:lvl1pPr>
            <a:lvl2pPr lvl="1" rtl="0">
              <a:buNone/>
              <a:defRPr sz="1300">
                <a:solidFill>
                  <a:srgbClr val="000000"/>
                </a:solidFill>
                <a:latin typeface="Lato"/>
                <a:ea typeface="Lato"/>
                <a:cs typeface="Lato"/>
                <a:sym typeface="Lato"/>
              </a:defRPr>
            </a:lvl2pPr>
            <a:lvl3pPr lvl="2" rtl="0">
              <a:buNone/>
              <a:defRPr sz="1300">
                <a:solidFill>
                  <a:srgbClr val="000000"/>
                </a:solidFill>
                <a:latin typeface="Lato"/>
                <a:ea typeface="Lato"/>
                <a:cs typeface="Lato"/>
                <a:sym typeface="Lato"/>
              </a:defRPr>
            </a:lvl3pPr>
            <a:lvl4pPr lvl="3" rtl="0">
              <a:buNone/>
              <a:defRPr sz="1300">
                <a:solidFill>
                  <a:srgbClr val="000000"/>
                </a:solidFill>
                <a:latin typeface="Lato"/>
                <a:ea typeface="Lato"/>
                <a:cs typeface="Lato"/>
                <a:sym typeface="Lato"/>
              </a:defRPr>
            </a:lvl4pPr>
            <a:lvl5pPr lvl="4" rtl="0">
              <a:buNone/>
              <a:defRPr sz="1300">
                <a:solidFill>
                  <a:srgbClr val="000000"/>
                </a:solidFill>
                <a:latin typeface="Lato"/>
                <a:ea typeface="Lato"/>
                <a:cs typeface="Lato"/>
                <a:sym typeface="Lato"/>
              </a:defRPr>
            </a:lvl5pPr>
            <a:lvl6pPr lvl="5" rtl="0">
              <a:buNone/>
              <a:defRPr sz="1300">
                <a:solidFill>
                  <a:srgbClr val="000000"/>
                </a:solidFill>
                <a:latin typeface="Lato"/>
                <a:ea typeface="Lato"/>
                <a:cs typeface="Lato"/>
                <a:sym typeface="Lato"/>
              </a:defRPr>
            </a:lvl6pPr>
            <a:lvl7pPr lvl="6" rtl="0">
              <a:buNone/>
              <a:defRPr sz="1300">
                <a:solidFill>
                  <a:srgbClr val="000000"/>
                </a:solidFill>
                <a:latin typeface="Lato"/>
                <a:ea typeface="Lato"/>
                <a:cs typeface="Lato"/>
                <a:sym typeface="Lato"/>
              </a:defRPr>
            </a:lvl7pPr>
            <a:lvl8pPr lvl="7" rtl="0">
              <a:buNone/>
              <a:defRPr sz="1300">
                <a:solidFill>
                  <a:srgbClr val="000000"/>
                </a:solidFill>
                <a:latin typeface="Lato"/>
                <a:ea typeface="Lato"/>
                <a:cs typeface="Lato"/>
                <a:sym typeface="Lato"/>
              </a:defRPr>
            </a:lvl8pPr>
            <a:lvl9pPr lvl="8" rtl="0">
              <a:buNone/>
              <a:defRPr sz="1300">
                <a:solidFill>
                  <a:srgbClr val="000000"/>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fr-CA"/>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Standard Slide (Header+Text Large)">
  <p:cSld name="TITLE_AND_TWO_COLUMNS_1_1">
    <p:spTree>
      <p:nvGrpSpPr>
        <p:cNvPr id="1" name="Shape 145"/>
        <p:cNvGrpSpPr/>
        <p:nvPr/>
      </p:nvGrpSpPr>
      <p:grpSpPr>
        <a:xfrm>
          <a:off x="0" y="0"/>
          <a:ext cx="0" cy="0"/>
          <a:chOff x="0" y="0"/>
          <a:chExt cx="0" cy="0"/>
        </a:xfrm>
      </p:grpSpPr>
      <p:sp>
        <p:nvSpPr>
          <p:cNvPr id="146" name="Google Shape;146;p30"/>
          <p:cNvSpPr/>
          <p:nvPr/>
        </p:nvSpPr>
        <p:spPr>
          <a:xfrm>
            <a:off x="1218175" y="858300"/>
            <a:ext cx="171000" cy="3426900"/>
          </a:xfrm>
          <a:prstGeom prst="rect">
            <a:avLst/>
          </a:prstGeom>
          <a:solidFill>
            <a:srgbClr val="FFE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30"/>
          <p:cNvSpPr txBox="1">
            <a:spLocks noGrp="1"/>
          </p:cNvSpPr>
          <p:nvPr>
            <p:ph type="title"/>
          </p:nvPr>
        </p:nvSpPr>
        <p:spPr>
          <a:xfrm>
            <a:off x="1660500" y="747490"/>
            <a:ext cx="5061000" cy="660600"/>
          </a:xfrm>
          <a:prstGeom prst="rect">
            <a:avLst/>
          </a:prstGeom>
          <a:noFill/>
          <a:ln>
            <a:noFill/>
          </a:ln>
        </p:spPr>
        <p:txBody>
          <a:bodyPr spcFirstLastPara="1" wrap="square" lIns="91425" tIns="91425" rIns="91425" bIns="91425" anchor="t" anchorCtr="0"/>
          <a:lstStyle>
            <a:lvl1pPr lvl="0" rtl="0">
              <a:spcBef>
                <a:spcPts val="0"/>
              </a:spcBef>
              <a:spcAft>
                <a:spcPts val="0"/>
              </a:spcAft>
              <a:buNone/>
              <a:defRPr sz="2800" b="1">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48" name="Google Shape;148;p30"/>
          <p:cNvSpPr txBox="1">
            <a:spLocks noGrp="1"/>
          </p:cNvSpPr>
          <p:nvPr>
            <p:ph type="subTitle" idx="1"/>
          </p:nvPr>
        </p:nvSpPr>
        <p:spPr>
          <a:xfrm>
            <a:off x="1670997" y="1395572"/>
            <a:ext cx="4933500" cy="1038300"/>
          </a:xfrm>
          <a:prstGeom prst="rect">
            <a:avLst/>
          </a:prstGeom>
          <a:noFill/>
          <a:ln>
            <a:noFill/>
          </a:ln>
        </p:spPr>
        <p:txBody>
          <a:bodyPr spcFirstLastPara="1" wrap="square" lIns="91425" tIns="91425" rIns="91425" bIns="91425" anchor="t" anchorCtr="0"/>
          <a:lstStyle>
            <a:lvl1pPr lvl="0" rtl="0">
              <a:spcBef>
                <a:spcPts val="0"/>
              </a:spcBef>
              <a:spcAft>
                <a:spcPts val="0"/>
              </a:spcAft>
              <a:buNone/>
              <a:defRPr sz="2000">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49" name="Google Shape;149;p3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sz="1300">
                <a:solidFill>
                  <a:srgbClr val="000000"/>
                </a:solidFill>
                <a:latin typeface="Lato"/>
                <a:ea typeface="Lato"/>
                <a:cs typeface="Lato"/>
                <a:sym typeface="Lato"/>
              </a:defRPr>
            </a:lvl1pPr>
            <a:lvl2pPr lvl="1" rtl="0">
              <a:buNone/>
              <a:defRPr sz="1300">
                <a:solidFill>
                  <a:srgbClr val="000000"/>
                </a:solidFill>
                <a:latin typeface="Lato"/>
                <a:ea typeface="Lato"/>
                <a:cs typeface="Lato"/>
                <a:sym typeface="Lato"/>
              </a:defRPr>
            </a:lvl2pPr>
            <a:lvl3pPr lvl="2" rtl="0">
              <a:buNone/>
              <a:defRPr sz="1300">
                <a:solidFill>
                  <a:srgbClr val="000000"/>
                </a:solidFill>
                <a:latin typeface="Lato"/>
                <a:ea typeface="Lato"/>
                <a:cs typeface="Lato"/>
                <a:sym typeface="Lato"/>
              </a:defRPr>
            </a:lvl3pPr>
            <a:lvl4pPr lvl="3" rtl="0">
              <a:buNone/>
              <a:defRPr sz="1300">
                <a:solidFill>
                  <a:srgbClr val="000000"/>
                </a:solidFill>
                <a:latin typeface="Lato"/>
                <a:ea typeface="Lato"/>
                <a:cs typeface="Lato"/>
                <a:sym typeface="Lato"/>
              </a:defRPr>
            </a:lvl4pPr>
            <a:lvl5pPr lvl="4" rtl="0">
              <a:buNone/>
              <a:defRPr sz="1300">
                <a:solidFill>
                  <a:srgbClr val="000000"/>
                </a:solidFill>
                <a:latin typeface="Lato"/>
                <a:ea typeface="Lato"/>
                <a:cs typeface="Lato"/>
                <a:sym typeface="Lato"/>
              </a:defRPr>
            </a:lvl5pPr>
            <a:lvl6pPr lvl="5" rtl="0">
              <a:buNone/>
              <a:defRPr sz="1300">
                <a:solidFill>
                  <a:srgbClr val="000000"/>
                </a:solidFill>
                <a:latin typeface="Lato"/>
                <a:ea typeface="Lato"/>
                <a:cs typeface="Lato"/>
                <a:sym typeface="Lato"/>
              </a:defRPr>
            </a:lvl6pPr>
            <a:lvl7pPr lvl="6" rtl="0">
              <a:buNone/>
              <a:defRPr sz="1300">
                <a:solidFill>
                  <a:srgbClr val="000000"/>
                </a:solidFill>
                <a:latin typeface="Lato"/>
                <a:ea typeface="Lato"/>
                <a:cs typeface="Lato"/>
                <a:sym typeface="Lato"/>
              </a:defRPr>
            </a:lvl7pPr>
            <a:lvl8pPr lvl="7" rtl="0">
              <a:buNone/>
              <a:defRPr sz="1300">
                <a:solidFill>
                  <a:srgbClr val="000000"/>
                </a:solidFill>
                <a:latin typeface="Lato"/>
                <a:ea typeface="Lato"/>
                <a:cs typeface="Lato"/>
                <a:sym typeface="Lato"/>
              </a:defRPr>
            </a:lvl8pPr>
            <a:lvl9pPr lvl="8" rtl="0">
              <a:buNone/>
              <a:defRPr sz="1300">
                <a:solidFill>
                  <a:srgbClr val="000000"/>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fr-CA"/>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Section Break" type="titleOnly">
  <p:cSld name="TITLE_ONLY">
    <p:bg>
      <p:bgPr>
        <a:solidFill>
          <a:srgbClr val="000000"/>
        </a:solidFill>
        <a:effectLst/>
      </p:bgPr>
    </p:bg>
    <p:spTree>
      <p:nvGrpSpPr>
        <p:cNvPr id="1" name="Shape 150"/>
        <p:cNvGrpSpPr/>
        <p:nvPr/>
      </p:nvGrpSpPr>
      <p:grpSpPr>
        <a:xfrm>
          <a:off x="0" y="0"/>
          <a:ext cx="0" cy="0"/>
          <a:chOff x="0" y="0"/>
          <a:chExt cx="0" cy="0"/>
        </a:xfrm>
      </p:grpSpPr>
      <p:sp>
        <p:nvSpPr>
          <p:cNvPr id="151" name="Google Shape;151;p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fr-CA"/>
              <a:t>‹#›</a:t>
            </a:fld>
            <a:endParaRPr/>
          </a:p>
        </p:txBody>
      </p:sp>
      <p:sp>
        <p:nvSpPr>
          <p:cNvPr id="152" name="Google Shape;152;p31"/>
          <p:cNvSpPr txBox="1">
            <a:spLocks noGrp="1"/>
          </p:cNvSpPr>
          <p:nvPr>
            <p:ph type="title"/>
          </p:nvPr>
        </p:nvSpPr>
        <p:spPr>
          <a:xfrm>
            <a:off x="0" y="2253750"/>
            <a:ext cx="9144000" cy="636000"/>
          </a:xfrm>
          <a:prstGeom prst="rect">
            <a:avLst/>
          </a:prstGeom>
          <a:noFill/>
          <a:ln>
            <a:noFill/>
          </a:ln>
        </p:spPr>
        <p:txBody>
          <a:bodyPr spcFirstLastPara="1" wrap="square" lIns="91425" tIns="91425" rIns="91425" bIns="91425" anchor="t" anchorCtr="0"/>
          <a:lstStyle>
            <a:lvl1pPr lvl="0" algn="ctr" rtl="0">
              <a:spcBef>
                <a:spcPts val="0"/>
              </a:spcBef>
              <a:spcAft>
                <a:spcPts val="0"/>
              </a:spcAft>
              <a:buNone/>
              <a:defRPr sz="3600" b="1">
                <a:solidFill>
                  <a:srgbClr val="FFFFFF"/>
                </a:solidFill>
                <a:latin typeface="Lato"/>
                <a:ea typeface="Lato"/>
                <a:cs typeface="Lato"/>
                <a:sym typeface="Lato"/>
              </a:defRPr>
            </a:lvl1pPr>
            <a:lvl2pPr lvl="1" rtl="0">
              <a:spcBef>
                <a:spcPts val="0"/>
              </a:spcBef>
              <a:spcAft>
                <a:spcPts val="0"/>
              </a:spcAft>
              <a:buNone/>
              <a:defRPr sz="3600" b="1">
                <a:latin typeface="Lato"/>
                <a:ea typeface="Lato"/>
                <a:cs typeface="Lato"/>
                <a:sym typeface="Lato"/>
              </a:defRPr>
            </a:lvl2pPr>
            <a:lvl3pPr lvl="2" rtl="0">
              <a:spcBef>
                <a:spcPts val="0"/>
              </a:spcBef>
              <a:spcAft>
                <a:spcPts val="0"/>
              </a:spcAft>
              <a:buNone/>
              <a:defRPr sz="3600" b="1">
                <a:latin typeface="Lato"/>
                <a:ea typeface="Lato"/>
                <a:cs typeface="Lato"/>
                <a:sym typeface="Lato"/>
              </a:defRPr>
            </a:lvl3pPr>
            <a:lvl4pPr lvl="3" rtl="0">
              <a:spcBef>
                <a:spcPts val="0"/>
              </a:spcBef>
              <a:spcAft>
                <a:spcPts val="0"/>
              </a:spcAft>
              <a:buNone/>
              <a:defRPr sz="3600" b="1">
                <a:latin typeface="Lato"/>
                <a:ea typeface="Lato"/>
                <a:cs typeface="Lato"/>
                <a:sym typeface="Lato"/>
              </a:defRPr>
            </a:lvl4pPr>
            <a:lvl5pPr lvl="4" rtl="0">
              <a:spcBef>
                <a:spcPts val="0"/>
              </a:spcBef>
              <a:spcAft>
                <a:spcPts val="0"/>
              </a:spcAft>
              <a:buNone/>
              <a:defRPr sz="3600" b="1">
                <a:latin typeface="Lato"/>
                <a:ea typeface="Lato"/>
                <a:cs typeface="Lato"/>
                <a:sym typeface="Lato"/>
              </a:defRPr>
            </a:lvl5pPr>
            <a:lvl6pPr lvl="5" rtl="0">
              <a:spcBef>
                <a:spcPts val="0"/>
              </a:spcBef>
              <a:spcAft>
                <a:spcPts val="0"/>
              </a:spcAft>
              <a:buNone/>
              <a:defRPr sz="3600" b="1">
                <a:latin typeface="Lato"/>
                <a:ea typeface="Lato"/>
                <a:cs typeface="Lato"/>
                <a:sym typeface="Lato"/>
              </a:defRPr>
            </a:lvl6pPr>
            <a:lvl7pPr lvl="6" rtl="0">
              <a:spcBef>
                <a:spcPts val="0"/>
              </a:spcBef>
              <a:spcAft>
                <a:spcPts val="0"/>
              </a:spcAft>
              <a:buNone/>
              <a:defRPr sz="3600" b="1">
                <a:latin typeface="Lato"/>
                <a:ea typeface="Lato"/>
                <a:cs typeface="Lato"/>
                <a:sym typeface="Lato"/>
              </a:defRPr>
            </a:lvl7pPr>
            <a:lvl8pPr lvl="7" rtl="0">
              <a:spcBef>
                <a:spcPts val="0"/>
              </a:spcBef>
              <a:spcAft>
                <a:spcPts val="0"/>
              </a:spcAft>
              <a:buNone/>
              <a:defRPr sz="3600" b="1">
                <a:latin typeface="Lato"/>
                <a:ea typeface="Lato"/>
                <a:cs typeface="Lato"/>
                <a:sym typeface="Lato"/>
              </a:defRPr>
            </a:lvl8pPr>
            <a:lvl9pPr lvl="8" rtl="0">
              <a:spcBef>
                <a:spcPts val="0"/>
              </a:spcBef>
              <a:spcAft>
                <a:spcPts val="0"/>
              </a:spcAft>
              <a:buNone/>
              <a:defRPr sz="3600" b="1">
                <a:latin typeface="Lato"/>
                <a:ea typeface="Lato"/>
                <a:cs typeface="Lato"/>
                <a:sym typeface="Lato"/>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Half Image Half Text (Single Line Title)" type="secHead">
  <p:cSld name="SECTION_HEADER">
    <p:spTree>
      <p:nvGrpSpPr>
        <p:cNvPr id="1" name="Shape 21"/>
        <p:cNvGrpSpPr/>
        <p:nvPr/>
      </p:nvGrpSpPr>
      <p:grpSpPr>
        <a:xfrm>
          <a:off x="0" y="0"/>
          <a:ext cx="0" cy="0"/>
          <a:chOff x="0" y="0"/>
          <a:chExt cx="0" cy="0"/>
        </a:xfrm>
      </p:grpSpPr>
      <p:sp>
        <p:nvSpPr>
          <p:cNvPr id="22" name="Google Shape;22;p4"/>
          <p:cNvSpPr/>
          <p:nvPr/>
        </p:nvSpPr>
        <p:spPr>
          <a:xfrm rot="5400000">
            <a:off x="848621" y="478466"/>
            <a:ext cx="64200" cy="753000"/>
          </a:xfrm>
          <a:prstGeom prst="rect">
            <a:avLst/>
          </a:prstGeom>
          <a:solidFill>
            <a:srgbClr val="FFE03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 name="Google Shape;23;p4"/>
          <p:cNvSpPr txBox="1">
            <a:spLocks noGrp="1"/>
          </p:cNvSpPr>
          <p:nvPr>
            <p:ph type="title"/>
          </p:nvPr>
        </p:nvSpPr>
        <p:spPr>
          <a:xfrm>
            <a:off x="378250" y="209950"/>
            <a:ext cx="6236700" cy="4725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Lato"/>
                <a:ea typeface="Lato"/>
                <a:cs typeface="Lato"/>
                <a:sym typeface="Lato"/>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4" name="Google Shape;24;p4"/>
          <p:cNvSpPr txBox="1">
            <a:spLocks noGrp="1"/>
          </p:cNvSpPr>
          <p:nvPr>
            <p:ph type="subTitle" idx="1"/>
          </p:nvPr>
        </p:nvSpPr>
        <p:spPr>
          <a:xfrm>
            <a:off x="397828" y="2605093"/>
            <a:ext cx="3411600" cy="6984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rgbClr val="000000"/>
              </a:buClr>
              <a:buSzPts val="2400"/>
              <a:buFont typeface="Arial"/>
              <a:buNone/>
              <a:defRPr sz="2400" b="1" i="0" u="none" strike="noStrike" cap="none">
                <a:solidFill>
                  <a:srgbClr val="000000"/>
                </a:solidFill>
                <a:latin typeface="Lato"/>
                <a:ea typeface="Lato"/>
                <a:cs typeface="Lato"/>
                <a:sym typeface="Lato"/>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5" name="Google Shape;25;p4"/>
          <p:cNvSpPr/>
          <p:nvPr/>
        </p:nvSpPr>
        <p:spPr>
          <a:xfrm>
            <a:off x="4563133" y="-11375"/>
            <a:ext cx="109800" cy="5172300"/>
          </a:xfrm>
          <a:prstGeom prst="rect">
            <a:avLst/>
          </a:prstGeom>
          <a:solidFill>
            <a:srgbClr val="FFE03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 name="Google Shape;26;p4"/>
          <p:cNvSpPr txBox="1">
            <a:spLocks noGrp="1"/>
          </p:cNvSpPr>
          <p:nvPr>
            <p:ph type="subTitle" idx="2"/>
          </p:nvPr>
        </p:nvSpPr>
        <p:spPr>
          <a:xfrm>
            <a:off x="388776" y="4118308"/>
            <a:ext cx="3797400" cy="6984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rgbClr val="000000"/>
              </a:buClr>
              <a:buSzPts val="1800"/>
              <a:buFont typeface="Arial"/>
              <a:buNone/>
              <a:defRPr sz="1800" b="1" i="0" u="none" strike="noStrike" cap="none">
                <a:solidFill>
                  <a:srgbClr val="000000"/>
                </a:solidFill>
                <a:latin typeface="Lato"/>
                <a:ea typeface="Lato"/>
                <a:cs typeface="Lato"/>
                <a:sym typeface="Lato"/>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7" name="Google Shape;27;p4"/>
          <p:cNvSpPr txBox="1">
            <a:spLocks noGrp="1"/>
          </p:cNvSpPr>
          <p:nvPr>
            <p:ph type="subTitle" idx="3"/>
          </p:nvPr>
        </p:nvSpPr>
        <p:spPr>
          <a:xfrm>
            <a:off x="388776" y="4466758"/>
            <a:ext cx="3797400" cy="6984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rgbClr val="000000"/>
              </a:buClr>
              <a:buSzPts val="1200"/>
              <a:buFont typeface="Arial"/>
              <a:buNone/>
              <a:defRPr sz="1200" b="0" i="1" u="none" strike="noStrike" cap="none">
                <a:solidFill>
                  <a:srgbClr val="000000"/>
                </a:solidFill>
                <a:latin typeface="Lato"/>
                <a:ea typeface="Lato"/>
                <a:cs typeface="Lato"/>
                <a:sym typeface="Lato"/>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Section Break 2">
  <p:cSld name="TITLE_ONLY_2">
    <p:bg>
      <p:bgPr>
        <a:solidFill>
          <a:srgbClr val="000000"/>
        </a:solidFill>
        <a:effectLst/>
      </p:bgPr>
    </p:bg>
    <p:spTree>
      <p:nvGrpSpPr>
        <p:cNvPr id="1" name="Shape 153"/>
        <p:cNvGrpSpPr/>
        <p:nvPr/>
      </p:nvGrpSpPr>
      <p:grpSpPr>
        <a:xfrm>
          <a:off x="0" y="0"/>
          <a:ext cx="0" cy="0"/>
          <a:chOff x="0" y="0"/>
          <a:chExt cx="0" cy="0"/>
        </a:xfrm>
      </p:grpSpPr>
      <p:sp>
        <p:nvSpPr>
          <p:cNvPr id="154" name="Google Shape;154;p3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fr-CA"/>
              <a:t>‹#›</a:t>
            </a:fld>
            <a:endParaRPr/>
          </a:p>
        </p:txBody>
      </p:sp>
      <p:sp>
        <p:nvSpPr>
          <p:cNvPr id="155" name="Google Shape;155;p32"/>
          <p:cNvSpPr/>
          <p:nvPr/>
        </p:nvSpPr>
        <p:spPr>
          <a:xfrm rot="5400000">
            <a:off x="4524300" y="2965325"/>
            <a:ext cx="95400" cy="1309500"/>
          </a:xfrm>
          <a:prstGeom prst="rect">
            <a:avLst/>
          </a:prstGeom>
          <a:solidFill>
            <a:srgbClr val="FFE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32"/>
          <p:cNvSpPr txBox="1">
            <a:spLocks noGrp="1"/>
          </p:cNvSpPr>
          <p:nvPr>
            <p:ph type="title"/>
          </p:nvPr>
        </p:nvSpPr>
        <p:spPr>
          <a:xfrm>
            <a:off x="1262100" y="1596400"/>
            <a:ext cx="6619800" cy="636000"/>
          </a:xfrm>
          <a:prstGeom prst="rect">
            <a:avLst/>
          </a:prstGeom>
          <a:noFill/>
          <a:ln>
            <a:noFill/>
          </a:ln>
        </p:spPr>
        <p:txBody>
          <a:bodyPr spcFirstLastPara="1" wrap="square" lIns="91425" tIns="91425" rIns="91425" bIns="91425" anchor="t" anchorCtr="0"/>
          <a:lstStyle>
            <a:lvl1pPr lvl="0" algn="ctr" rtl="0">
              <a:spcBef>
                <a:spcPts val="0"/>
              </a:spcBef>
              <a:spcAft>
                <a:spcPts val="0"/>
              </a:spcAft>
              <a:buNone/>
              <a:defRPr sz="3600" b="1">
                <a:solidFill>
                  <a:srgbClr val="FFFFFF"/>
                </a:solidFill>
                <a:latin typeface="Lato"/>
                <a:ea typeface="Lato"/>
                <a:cs typeface="Lato"/>
                <a:sym typeface="Lato"/>
              </a:defRPr>
            </a:lvl1pPr>
            <a:lvl2pPr lvl="1" rtl="0">
              <a:spcBef>
                <a:spcPts val="0"/>
              </a:spcBef>
              <a:spcAft>
                <a:spcPts val="0"/>
              </a:spcAft>
              <a:buNone/>
              <a:defRPr sz="3600" b="1">
                <a:latin typeface="Lato"/>
                <a:ea typeface="Lato"/>
                <a:cs typeface="Lato"/>
                <a:sym typeface="Lato"/>
              </a:defRPr>
            </a:lvl2pPr>
            <a:lvl3pPr lvl="2" rtl="0">
              <a:spcBef>
                <a:spcPts val="0"/>
              </a:spcBef>
              <a:spcAft>
                <a:spcPts val="0"/>
              </a:spcAft>
              <a:buNone/>
              <a:defRPr sz="3600" b="1">
                <a:latin typeface="Lato"/>
                <a:ea typeface="Lato"/>
                <a:cs typeface="Lato"/>
                <a:sym typeface="Lato"/>
              </a:defRPr>
            </a:lvl3pPr>
            <a:lvl4pPr lvl="3" rtl="0">
              <a:spcBef>
                <a:spcPts val="0"/>
              </a:spcBef>
              <a:spcAft>
                <a:spcPts val="0"/>
              </a:spcAft>
              <a:buNone/>
              <a:defRPr sz="3600" b="1">
                <a:latin typeface="Lato"/>
                <a:ea typeface="Lato"/>
                <a:cs typeface="Lato"/>
                <a:sym typeface="Lato"/>
              </a:defRPr>
            </a:lvl4pPr>
            <a:lvl5pPr lvl="4" rtl="0">
              <a:spcBef>
                <a:spcPts val="0"/>
              </a:spcBef>
              <a:spcAft>
                <a:spcPts val="0"/>
              </a:spcAft>
              <a:buNone/>
              <a:defRPr sz="3600" b="1">
                <a:latin typeface="Lato"/>
                <a:ea typeface="Lato"/>
                <a:cs typeface="Lato"/>
                <a:sym typeface="Lato"/>
              </a:defRPr>
            </a:lvl5pPr>
            <a:lvl6pPr lvl="5" rtl="0">
              <a:spcBef>
                <a:spcPts val="0"/>
              </a:spcBef>
              <a:spcAft>
                <a:spcPts val="0"/>
              </a:spcAft>
              <a:buNone/>
              <a:defRPr sz="3600" b="1">
                <a:latin typeface="Lato"/>
                <a:ea typeface="Lato"/>
                <a:cs typeface="Lato"/>
                <a:sym typeface="Lato"/>
              </a:defRPr>
            </a:lvl6pPr>
            <a:lvl7pPr lvl="6" rtl="0">
              <a:spcBef>
                <a:spcPts val="0"/>
              </a:spcBef>
              <a:spcAft>
                <a:spcPts val="0"/>
              </a:spcAft>
              <a:buNone/>
              <a:defRPr sz="3600" b="1">
                <a:latin typeface="Lato"/>
                <a:ea typeface="Lato"/>
                <a:cs typeface="Lato"/>
                <a:sym typeface="Lato"/>
              </a:defRPr>
            </a:lvl7pPr>
            <a:lvl8pPr lvl="7" rtl="0">
              <a:spcBef>
                <a:spcPts val="0"/>
              </a:spcBef>
              <a:spcAft>
                <a:spcPts val="0"/>
              </a:spcAft>
              <a:buNone/>
              <a:defRPr sz="3600" b="1">
                <a:latin typeface="Lato"/>
                <a:ea typeface="Lato"/>
                <a:cs typeface="Lato"/>
                <a:sym typeface="Lato"/>
              </a:defRPr>
            </a:lvl8pPr>
            <a:lvl9pPr lvl="8" rtl="0">
              <a:spcBef>
                <a:spcPts val="0"/>
              </a:spcBef>
              <a:spcAft>
                <a:spcPts val="0"/>
              </a:spcAft>
              <a:buNone/>
              <a:defRPr sz="3600" b="1">
                <a:latin typeface="Lato"/>
                <a:ea typeface="Lato"/>
                <a:cs typeface="Lato"/>
                <a:sym typeface="Lato"/>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Section Break 1">
  <p:cSld name="TITLE_ONLY_1">
    <p:bg>
      <p:bgPr>
        <a:solidFill>
          <a:schemeClr val="lt1"/>
        </a:solidFill>
        <a:effectLst/>
      </p:bgPr>
    </p:bg>
    <p:spTree>
      <p:nvGrpSpPr>
        <p:cNvPr id="1" name="Shape 157"/>
        <p:cNvGrpSpPr/>
        <p:nvPr/>
      </p:nvGrpSpPr>
      <p:grpSpPr>
        <a:xfrm>
          <a:off x="0" y="0"/>
          <a:ext cx="0" cy="0"/>
          <a:chOff x="0" y="0"/>
          <a:chExt cx="0" cy="0"/>
        </a:xfrm>
      </p:grpSpPr>
      <p:sp>
        <p:nvSpPr>
          <p:cNvPr id="158" name="Google Shape;158;p3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CA"/>
              <a:t>‹#›</a:t>
            </a:fld>
            <a:endParaRPr/>
          </a:p>
        </p:txBody>
      </p:sp>
      <p:sp>
        <p:nvSpPr>
          <p:cNvPr id="159" name="Google Shape;159;p33"/>
          <p:cNvSpPr/>
          <p:nvPr/>
        </p:nvSpPr>
        <p:spPr>
          <a:xfrm rot="5400000">
            <a:off x="4524300" y="2400225"/>
            <a:ext cx="95400" cy="1309500"/>
          </a:xfrm>
          <a:prstGeom prst="rect">
            <a:avLst/>
          </a:prstGeom>
          <a:solidFill>
            <a:srgbClr val="FFE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3"/>
          <p:cNvSpPr txBox="1">
            <a:spLocks noGrp="1"/>
          </p:cNvSpPr>
          <p:nvPr>
            <p:ph type="title"/>
          </p:nvPr>
        </p:nvSpPr>
        <p:spPr>
          <a:xfrm>
            <a:off x="0" y="2253750"/>
            <a:ext cx="9144000" cy="636000"/>
          </a:xfrm>
          <a:prstGeom prst="rect">
            <a:avLst/>
          </a:prstGeom>
          <a:noFill/>
          <a:ln>
            <a:noFill/>
          </a:ln>
        </p:spPr>
        <p:txBody>
          <a:bodyPr spcFirstLastPara="1" wrap="square" lIns="91425" tIns="91425" rIns="91425" bIns="91425" anchor="t" anchorCtr="0"/>
          <a:lstStyle>
            <a:lvl1pPr lvl="0" algn="ctr" rtl="0">
              <a:spcBef>
                <a:spcPts val="0"/>
              </a:spcBef>
              <a:spcAft>
                <a:spcPts val="0"/>
              </a:spcAft>
              <a:buNone/>
              <a:defRPr sz="3000" b="1">
                <a:latin typeface="Lato"/>
                <a:ea typeface="Lato"/>
                <a:cs typeface="Lato"/>
                <a:sym typeface="Lato"/>
              </a:defRPr>
            </a:lvl1pPr>
            <a:lvl2pPr lvl="1" rtl="0">
              <a:spcBef>
                <a:spcPts val="0"/>
              </a:spcBef>
              <a:spcAft>
                <a:spcPts val="0"/>
              </a:spcAft>
              <a:buNone/>
              <a:defRPr sz="3600"/>
            </a:lvl2pPr>
            <a:lvl3pPr lvl="2" rtl="0">
              <a:spcBef>
                <a:spcPts val="0"/>
              </a:spcBef>
              <a:spcAft>
                <a:spcPts val="0"/>
              </a:spcAft>
              <a:buNone/>
              <a:defRPr sz="3600"/>
            </a:lvl3pPr>
            <a:lvl4pPr lvl="3" rtl="0">
              <a:spcBef>
                <a:spcPts val="0"/>
              </a:spcBef>
              <a:spcAft>
                <a:spcPts val="0"/>
              </a:spcAft>
              <a:buNone/>
              <a:defRPr sz="3600"/>
            </a:lvl4pPr>
            <a:lvl5pPr lvl="4" rtl="0">
              <a:spcBef>
                <a:spcPts val="0"/>
              </a:spcBef>
              <a:spcAft>
                <a:spcPts val="0"/>
              </a:spcAft>
              <a:buNone/>
              <a:defRPr sz="3600"/>
            </a:lvl5pPr>
            <a:lvl6pPr lvl="5" rtl="0">
              <a:spcBef>
                <a:spcPts val="0"/>
              </a:spcBef>
              <a:spcAft>
                <a:spcPts val="0"/>
              </a:spcAft>
              <a:buNone/>
              <a:defRPr sz="3600"/>
            </a:lvl6pPr>
            <a:lvl7pPr lvl="6" rtl="0">
              <a:spcBef>
                <a:spcPts val="0"/>
              </a:spcBef>
              <a:spcAft>
                <a:spcPts val="0"/>
              </a:spcAft>
              <a:buNone/>
              <a:defRPr sz="3600"/>
            </a:lvl7pPr>
            <a:lvl8pPr lvl="7" rtl="0">
              <a:spcBef>
                <a:spcPts val="0"/>
              </a:spcBef>
              <a:spcAft>
                <a:spcPts val="0"/>
              </a:spcAft>
              <a:buNone/>
              <a:defRPr sz="3600"/>
            </a:lvl8pPr>
            <a:lvl9pPr lvl="8" rtl="0">
              <a:spcBef>
                <a:spcPts val="0"/>
              </a:spcBef>
              <a:spcAft>
                <a:spcPts val="0"/>
              </a:spcAft>
              <a:buNone/>
              <a:defRPr sz="3600"/>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Full Image Slide w/ Title">
  <p:cSld name="ONE_COLUMN_TEXT">
    <p:spTree>
      <p:nvGrpSpPr>
        <p:cNvPr id="1" name="Shape 161"/>
        <p:cNvGrpSpPr/>
        <p:nvPr/>
      </p:nvGrpSpPr>
      <p:grpSpPr>
        <a:xfrm>
          <a:off x="0" y="0"/>
          <a:ext cx="0" cy="0"/>
          <a:chOff x="0" y="0"/>
          <a:chExt cx="0" cy="0"/>
        </a:xfrm>
      </p:grpSpPr>
      <p:sp>
        <p:nvSpPr>
          <p:cNvPr id="162" name="Google Shape;162;p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CA"/>
              <a:t>‹#›</a:t>
            </a:fld>
            <a:endParaRPr/>
          </a:p>
        </p:txBody>
      </p:sp>
      <p:sp>
        <p:nvSpPr>
          <p:cNvPr id="163" name="Google Shape;163;p34"/>
          <p:cNvSpPr/>
          <p:nvPr/>
        </p:nvSpPr>
        <p:spPr>
          <a:xfrm rot="5400000">
            <a:off x="848621" y="478466"/>
            <a:ext cx="64200" cy="753000"/>
          </a:xfrm>
          <a:prstGeom prst="rect">
            <a:avLst/>
          </a:prstGeom>
          <a:solidFill>
            <a:srgbClr val="FFE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4"/>
          <p:cNvSpPr txBox="1">
            <a:spLocks noGrp="1"/>
          </p:cNvSpPr>
          <p:nvPr>
            <p:ph type="title"/>
          </p:nvPr>
        </p:nvSpPr>
        <p:spPr>
          <a:xfrm>
            <a:off x="378250" y="209950"/>
            <a:ext cx="7691700" cy="472500"/>
          </a:xfrm>
          <a:prstGeom prst="rect">
            <a:avLst/>
          </a:prstGeom>
          <a:noFill/>
          <a:ln>
            <a:noFill/>
          </a:ln>
        </p:spPr>
        <p:txBody>
          <a:bodyPr spcFirstLastPara="1" wrap="square" lIns="91425" tIns="91425" rIns="91425" bIns="91425" anchor="t" anchorCtr="0"/>
          <a:lstStyle>
            <a:lvl1pPr lvl="0" rtl="0">
              <a:spcBef>
                <a:spcPts val="0"/>
              </a:spcBef>
              <a:spcAft>
                <a:spcPts val="0"/>
              </a:spcAft>
              <a:buNone/>
              <a:defRPr sz="3000" b="1">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65" name="Google Shape;165;p34"/>
          <p:cNvSpPr/>
          <p:nvPr/>
        </p:nvSpPr>
        <p:spPr>
          <a:xfrm>
            <a:off x="0" y="1170125"/>
            <a:ext cx="9144000" cy="109800"/>
          </a:xfrm>
          <a:prstGeom prst="rect">
            <a:avLst/>
          </a:prstGeom>
          <a:solidFill>
            <a:srgbClr val="FFE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Full Image Slide w/ Title 2">
  <p:cSld name="ONE_COLUMN_TEXT_1">
    <p:spTree>
      <p:nvGrpSpPr>
        <p:cNvPr id="1" name="Shape 166"/>
        <p:cNvGrpSpPr/>
        <p:nvPr/>
      </p:nvGrpSpPr>
      <p:grpSpPr>
        <a:xfrm>
          <a:off x="0" y="0"/>
          <a:ext cx="0" cy="0"/>
          <a:chOff x="0" y="0"/>
          <a:chExt cx="0" cy="0"/>
        </a:xfrm>
      </p:grpSpPr>
      <p:sp>
        <p:nvSpPr>
          <p:cNvPr id="167" name="Google Shape;167;p3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atin typeface="Lato"/>
                <a:ea typeface="Lato"/>
                <a:cs typeface="Lato"/>
                <a:sym typeface="Lato"/>
              </a:defRPr>
            </a:lvl1pPr>
            <a:lvl2pPr lvl="1" rtl="0">
              <a:buNone/>
              <a:defRPr>
                <a:latin typeface="Lato"/>
                <a:ea typeface="Lato"/>
                <a:cs typeface="Lato"/>
                <a:sym typeface="Lato"/>
              </a:defRPr>
            </a:lvl2pPr>
            <a:lvl3pPr lvl="2" rtl="0">
              <a:buNone/>
              <a:defRPr>
                <a:latin typeface="Lato"/>
                <a:ea typeface="Lato"/>
                <a:cs typeface="Lato"/>
                <a:sym typeface="Lato"/>
              </a:defRPr>
            </a:lvl3pPr>
            <a:lvl4pPr lvl="3" rtl="0">
              <a:buNone/>
              <a:defRPr>
                <a:latin typeface="Lato"/>
                <a:ea typeface="Lato"/>
                <a:cs typeface="Lato"/>
                <a:sym typeface="Lato"/>
              </a:defRPr>
            </a:lvl4pPr>
            <a:lvl5pPr lvl="4" rtl="0">
              <a:buNone/>
              <a:defRPr>
                <a:latin typeface="Lato"/>
                <a:ea typeface="Lato"/>
                <a:cs typeface="Lato"/>
                <a:sym typeface="Lato"/>
              </a:defRPr>
            </a:lvl5pPr>
            <a:lvl6pPr lvl="5" rtl="0">
              <a:buNone/>
              <a:defRPr>
                <a:latin typeface="Lato"/>
                <a:ea typeface="Lato"/>
                <a:cs typeface="Lato"/>
                <a:sym typeface="Lato"/>
              </a:defRPr>
            </a:lvl6pPr>
            <a:lvl7pPr lvl="6" rtl="0">
              <a:buNone/>
              <a:defRPr>
                <a:latin typeface="Lato"/>
                <a:ea typeface="Lato"/>
                <a:cs typeface="Lato"/>
                <a:sym typeface="Lato"/>
              </a:defRPr>
            </a:lvl7pPr>
            <a:lvl8pPr lvl="7" rtl="0">
              <a:buNone/>
              <a:defRPr>
                <a:latin typeface="Lato"/>
                <a:ea typeface="Lato"/>
                <a:cs typeface="Lato"/>
                <a:sym typeface="Lato"/>
              </a:defRPr>
            </a:lvl8pPr>
            <a:lvl9pPr lvl="8" rtl="0">
              <a:buNone/>
              <a:defRPr>
                <a:latin typeface="Lato"/>
                <a:ea typeface="Lato"/>
                <a:cs typeface="Lato"/>
                <a:sym typeface="Lato"/>
              </a:defRPr>
            </a:lvl9pPr>
          </a:lstStyle>
          <a:p>
            <a:pPr marL="0" lvl="0" indent="0" algn="r" rtl="0">
              <a:spcBef>
                <a:spcPts val="0"/>
              </a:spcBef>
              <a:spcAft>
                <a:spcPts val="0"/>
              </a:spcAft>
              <a:buNone/>
            </a:pPr>
            <a:fld id="{00000000-1234-1234-1234-123412341234}" type="slidenum">
              <a:rPr lang="fr-CA"/>
              <a:t>‹#›</a:t>
            </a:fld>
            <a:endParaRPr/>
          </a:p>
        </p:txBody>
      </p:sp>
      <p:sp>
        <p:nvSpPr>
          <p:cNvPr id="168" name="Google Shape;168;p35"/>
          <p:cNvSpPr txBox="1">
            <a:spLocks noGrp="1"/>
          </p:cNvSpPr>
          <p:nvPr>
            <p:ph type="title"/>
          </p:nvPr>
        </p:nvSpPr>
        <p:spPr>
          <a:xfrm>
            <a:off x="378250" y="57550"/>
            <a:ext cx="7691700" cy="472500"/>
          </a:xfrm>
          <a:prstGeom prst="rect">
            <a:avLst/>
          </a:prstGeom>
          <a:noFill/>
          <a:ln>
            <a:noFill/>
          </a:ln>
        </p:spPr>
        <p:txBody>
          <a:bodyPr spcFirstLastPara="1" wrap="square" lIns="91425" tIns="91425" rIns="91425" bIns="91425" anchor="t" anchorCtr="0"/>
          <a:lstStyle>
            <a:lvl1pPr lvl="0" rtl="0">
              <a:spcBef>
                <a:spcPts val="0"/>
              </a:spcBef>
              <a:spcAft>
                <a:spcPts val="0"/>
              </a:spcAft>
              <a:buNone/>
              <a:defRPr sz="3000" b="1">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69" name="Google Shape;169;p35"/>
          <p:cNvSpPr txBox="1">
            <a:spLocks noGrp="1"/>
          </p:cNvSpPr>
          <p:nvPr>
            <p:ph type="subTitle" idx="1"/>
          </p:nvPr>
        </p:nvSpPr>
        <p:spPr>
          <a:xfrm>
            <a:off x="504225" y="1027500"/>
            <a:ext cx="5801100" cy="3635700"/>
          </a:xfrm>
          <a:prstGeom prst="rect">
            <a:avLst/>
          </a:prstGeom>
          <a:noFill/>
          <a:ln>
            <a:noFill/>
          </a:ln>
        </p:spPr>
        <p:txBody>
          <a:bodyPr spcFirstLastPara="1" wrap="square" lIns="91425" tIns="91425" rIns="91425" bIns="91425" anchor="t" anchorCtr="0"/>
          <a:lstStyle>
            <a:lvl1pPr lvl="0" rtl="0">
              <a:spcBef>
                <a:spcPts val="0"/>
              </a:spcBef>
              <a:spcAft>
                <a:spcPts val="0"/>
              </a:spcAft>
              <a:buNone/>
              <a:defRPr sz="2000">
                <a:latin typeface="Lato"/>
                <a:ea typeface="Lato"/>
                <a:cs typeface="Lato"/>
                <a:sym typeface="Lato"/>
              </a:defRPr>
            </a:lvl1pPr>
            <a:lvl2pPr lvl="1" rtl="0">
              <a:spcBef>
                <a:spcPts val="0"/>
              </a:spcBef>
              <a:spcAft>
                <a:spcPts val="0"/>
              </a:spcAft>
              <a:buNone/>
              <a:defRPr>
                <a:latin typeface="Lato"/>
                <a:ea typeface="Lato"/>
                <a:cs typeface="Lato"/>
                <a:sym typeface="Lato"/>
              </a:defRPr>
            </a:lvl2pPr>
            <a:lvl3pPr lvl="2" rtl="0">
              <a:spcBef>
                <a:spcPts val="0"/>
              </a:spcBef>
              <a:spcAft>
                <a:spcPts val="0"/>
              </a:spcAft>
              <a:buNone/>
              <a:defRPr>
                <a:latin typeface="Lato"/>
                <a:ea typeface="Lato"/>
                <a:cs typeface="Lato"/>
                <a:sym typeface="Lato"/>
              </a:defRPr>
            </a:lvl3pPr>
            <a:lvl4pPr lvl="3" rtl="0">
              <a:spcBef>
                <a:spcPts val="0"/>
              </a:spcBef>
              <a:spcAft>
                <a:spcPts val="0"/>
              </a:spcAft>
              <a:buNone/>
              <a:defRPr>
                <a:latin typeface="Lato"/>
                <a:ea typeface="Lato"/>
                <a:cs typeface="Lato"/>
                <a:sym typeface="Lato"/>
              </a:defRPr>
            </a:lvl4pPr>
            <a:lvl5pPr lvl="4" rtl="0">
              <a:spcBef>
                <a:spcPts val="0"/>
              </a:spcBef>
              <a:spcAft>
                <a:spcPts val="0"/>
              </a:spcAft>
              <a:buNone/>
              <a:defRPr>
                <a:latin typeface="Lato"/>
                <a:ea typeface="Lato"/>
                <a:cs typeface="Lato"/>
                <a:sym typeface="Lato"/>
              </a:defRPr>
            </a:lvl5pPr>
            <a:lvl6pPr lvl="5" rtl="0">
              <a:spcBef>
                <a:spcPts val="0"/>
              </a:spcBef>
              <a:spcAft>
                <a:spcPts val="0"/>
              </a:spcAft>
              <a:buNone/>
              <a:defRPr>
                <a:latin typeface="Lato"/>
                <a:ea typeface="Lato"/>
                <a:cs typeface="Lato"/>
                <a:sym typeface="Lato"/>
              </a:defRPr>
            </a:lvl6pPr>
            <a:lvl7pPr lvl="6" rtl="0">
              <a:spcBef>
                <a:spcPts val="0"/>
              </a:spcBef>
              <a:spcAft>
                <a:spcPts val="0"/>
              </a:spcAft>
              <a:buNone/>
              <a:defRPr>
                <a:latin typeface="Lato"/>
                <a:ea typeface="Lato"/>
                <a:cs typeface="Lato"/>
                <a:sym typeface="Lato"/>
              </a:defRPr>
            </a:lvl7pPr>
            <a:lvl8pPr lvl="7" rtl="0">
              <a:spcBef>
                <a:spcPts val="0"/>
              </a:spcBef>
              <a:spcAft>
                <a:spcPts val="0"/>
              </a:spcAft>
              <a:buNone/>
              <a:defRPr>
                <a:latin typeface="Lato"/>
                <a:ea typeface="Lato"/>
                <a:cs typeface="Lato"/>
                <a:sym typeface="Lato"/>
              </a:defRPr>
            </a:lvl8pPr>
            <a:lvl9pPr lvl="8" rtl="0">
              <a:spcBef>
                <a:spcPts val="0"/>
              </a:spcBef>
              <a:spcAft>
                <a:spcPts val="0"/>
              </a:spcAft>
              <a:buNone/>
              <a:defRPr>
                <a:latin typeface="Lato"/>
                <a:ea typeface="Lato"/>
                <a:cs typeface="Lato"/>
                <a:sym typeface="Lato"/>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Full Image Slide w/ Title 3">
  <p:cSld name="ONE_COLUMN_TEXT_1_1">
    <p:spTree>
      <p:nvGrpSpPr>
        <p:cNvPr id="1" name="Shape 170"/>
        <p:cNvGrpSpPr/>
        <p:nvPr/>
      </p:nvGrpSpPr>
      <p:grpSpPr>
        <a:xfrm>
          <a:off x="0" y="0"/>
          <a:ext cx="0" cy="0"/>
          <a:chOff x="0" y="0"/>
          <a:chExt cx="0" cy="0"/>
        </a:xfrm>
      </p:grpSpPr>
      <p:sp>
        <p:nvSpPr>
          <p:cNvPr id="171" name="Google Shape;171;p3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atin typeface="Lato"/>
                <a:ea typeface="Lato"/>
                <a:cs typeface="Lato"/>
                <a:sym typeface="Lato"/>
              </a:defRPr>
            </a:lvl1pPr>
            <a:lvl2pPr lvl="1" rtl="0">
              <a:buNone/>
              <a:defRPr>
                <a:latin typeface="Lato"/>
                <a:ea typeface="Lato"/>
                <a:cs typeface="Lato"/>
                <a:sym typeface="Lato"/>
              </a:defRPr>
            </a:lvl2pPr>
            <a:lvl3pPr lvl="2" rtl="0">
              <a:buNone/>
              <a:defRPr>
                <a:latin typeface="Lato"/>
                <a:ea typeface="Lato"/>
                <a:cs typeface="Lato"/>
                <a:sym typeface="Lato"/>
              </a:defRPr>
            </a:lvl3pPr>
            <a:lvl4pPr lvl="3" rtl="0">
              <a:buNone/>
              <a:defRPr>
                <a:latin typeface="Lato"/>
                <a:ea typeface="Lato"/>
                <a:cs typeface="Lato"/>
                <a:sym typeface="Lato"/>
              </a:defRPr>
            </a:lvl4pPr>
            <a:lvl5pPr lvl="4" rtl="0">
              <a:buNone/>
              <a:defRPr>
                <a:latin typeface="Lato"/>
                <a:ea typeface="Lato"/>
                <a:cs typeface="Lato"/>
                <a:sym typeface="Lato"/>
              </a:defRPr>
            </a:lvl5pPr>
            <a:lvl6pPr lvl="5" rtl="0">
              <a:buNone/>
              <a:defRPr>
                <a:latin typeface="Lato"/>
                <a:ea typeface="Lato"/>
                <a:cs typeface="Lato"/>
                <a:sym typeface="Lato"/>
              </a:defRPr>
            </a:lvl6pPr>
            <a:lvl7pPr lvl="6" rtl="0">
              <a:buNone/>
              <a:defRPr>
                <a:latin typeface="Lato"/>
                <a:ea typeface="Lato"/>
                <a:cs typeface="Lato"/>
                <a:sym typeface="Lato"/>
              </a:defRPr>
            </a:lvl7pPr>
            <a:lvl8pPr lvl="7" rtl="0">
              <a:buNone/>
              <a:defRPr>
                <a:latin typeface="Lato"/>
                <a:ea typeface="Lato"/>
                <a:cs typeface="Lato"/>
                <a:sym typeface="Lato"/>
              </a:defRPr>
            </a:lvl8pPr>
            <a:lvl9pPr lvl="8" rtl="0">
              <a:buNone/>
              <a:defRPr>
                <a:latin typeface="Lato"/>
                <a:ea typeface="Lato"/>
                <a:cs typeface="Lato"/>
                <a:sym typeface="Lato"/>
              </a:defRPr>
            </a:lvl9pPr>
          </a:lstStyle>
          <a:p>
            <a:pPr marL="0" lvl="0" indent="0" algn="r" rtl="0">
              <a:spcBef>
                <a:spcPts val="0"/>
              </a:spcBef>
              <a:spcAft>
                <a:spcPts val="0"/>
              </a:spcAft>
              <a:buNone/>
            </a:pPr>
            <a:fld id="{00000000-1234-1234-1234-123412341234}" type="slidenum">
              <a:rPr lang="fr-CA"/>
              <a:t>‹#›</a:t>
            </a:fld>
            <a:endParaRPr/>
          </a:p>
        </p:txBody>
      </p:sp>
      <p:sp>
        <p:nvSpPr>
          <p:cNvPr id="172" name="Google Shape;172;p36"/>
          <p:cNvSpPr txBox="1">
            <a:spLocks noGrp="1"/>
          </p:cNvSpPr>
          <p:nvPr>
            <p:ph type="title"/>
          </p:nvPr>
        </p:nvSpPr>
        <p:spPr>
          <a:xfrm>
            <a:off x="378250" y="209950"/>
            <a:ext cx="7691700" cy="472500"/>
          </a:xfrm>
          <a:prstGeom prst="rect">
            <a:avLst/>
          </a:prstGeom>
          <a:noFill/>
          <a:ln>
            <a:noFill/>
          </a:ln>
        </p:spPr>
        <p:txBody>
          <a:bodyPr spcFirstLastPara="1" wrap="square" lIns="91425" tIns="91425" rIns="91425" bIns="91425" anchor="t" anchorCtr="0"/>
          <a:lstStyle>
            <a:lvl1pPr lvl="0" rtl="0">
              <a:spcBef>
                <a:spcPts val="0"/>
              </a:spcBef>
              <a:spcAft>
                <a:spcPts val="0"/>
              </a:spcAft>
              <a:buNone/>
              <a:defRPr sz="3000" b="1">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73" name="Google Shape;173;p36"/>
          <p:cNvSpPr txBox="1">
            <a:spLocks noGrp="1"/>
          </p:cNvSpPr>
          <p:nvPr>
            <p:ph type="subTitle" idx="1"/>
          </p:nvPr>
        </p:nvSpPr>
        <p:spPr>
          <a:xfrm>
            <a:off x="504225" y="1506814"/>
            <a:ext cx="5801100" cy="3239100"/>
          </a:xfrm>
          <a:prstGeom prst="rect">
            <a:avLst/>
          </a:prstGeom>
          <a:noFill/>
          <a:ln>
            <a:noFill/>
          </a:ln>
        </p:spPr>
        <p:txBody>
          <a:bodyPr spcFirstLastPara="1" wrap="square" lIns="91425" tIns="91425" rIns="91425" bIns="91425" anchor="t" anchorCtr="0"/>
          <a:lstStyle>
            <a:lvl1pPr lvl="0" rtl="0">
              <a:spcBef>
                <a:spcPts val="0"/>
              </a:spcBef>
              <a:spcAft>
                <a:spcPts val="0"/>
              </a:spcAft>
              <a:buNone/>
              <a:defRPr sz="2000">
                <a:latin typeface="Lato"/>
                <a:ea typeface="Lato"/>
                <a:cs typeface="Lato"/>
                <a:sym typeface="Lato"/>
              </a:defRPr>
            </a:lvl1pPr>
            <a:lvl2pPr lvl="1" rtl="0">
              <a:spcBef>
                <a:spcPts val="0"/>
              </a:spcBef>
              <a:spcAft>
                <a:spcPts val="0"/>
              </a:spcAft>
              <a:buNone/>
              <a:defRPr>
                <a:latin typeface="Lato"/>
                <a:ea typeface="Lato"/>
                <a:cs typeface="Lato"/>
                <a:sym typeface="Lato"/>
              </a:defRPr>
            </a:lvl2pPr>
            <a:lvl3pPr lvl="2" rtl="0">
              <a:spcBef>
                <a:spcPts val="0"/>
              </a:spcBef>
              <a:spcAft>
                <a:spcPts val="0"/>
              </a:spcAft>
              <a:buNone/>
              <a:defRPr>
                <a:latin typeface="Lato"/>
                <a:ea typeface="Lato"/>
                <a:cs typeface="Lato"/>
                <a:sym typeface="Lato"/>
              </a:defRPr>
            </a:lvl3pPr>
            <a:lvl4pPr lvl="3" rtl="0">
              <a:spcBef>
                <a:spcPts val="0"/>
              </a:spcBef>
              <a:spcAft>
                <a:spcPts val="0"/>
              </a:spcAft>
              <a:buNone/>
              <a:defRPr>
                <a:latin typeface="Lato"/>
                <a:ea typeface="Lato"/>
                <a:cs typeface="Lato"/>
                <a:sym typeface="Lato"/>
              </a:defRPr>
            </a:lvl4pPr>
            <a:lvl5pPr lvl="4" rtl="0">
              <a:spcBef>
                <a:spcPts val="0"/>
              </a:spcBef>
              <a:spcAft>
                <a:spcPts val="0"/>
              </a:spcAft>
              <a:buNone/>
              <a:defRPr>
                <a:latin typeface="Lato"/>
                <a:ea typeface="Lato"/>
                <a:cs typeface="Lato"/>
                <a:sym typeface="Lato"/>
              </a:defRPr>
            </a:lvl5pPr>
            <a:lvl6pPr lvl="5" rtl="0">
              <a:spcBef>
                <a:spcPts val="0"/>
              </a:spcBef>
              <a:spcAft>
                <a:spcPts val="0"/>
              </a:spcAft>
              <a:buNone/>
              <a:defRPr>
                <a:latin typeface="Lato"/>
                <a:ea typeface="Lato"/>
                <a:cs typeface="Lato"/>
                <a:sym typeface="Lato"/>
              </a:defRPr>
            </a:lvl6pPr>
            <a:lvl7pPr lvl="6" rtl="0">
              <a:spcBef>
                <a:spcPts val="0"/>
              </a:spcBef>
              <a:spcAft>
                <a:spcPts val="0"/>
              </a:spcAft>
              <a:buNone/>
              <a:defRPr>
                <a:latin typeface="Lato"/>
                <a:ea typeface="Lato"/>
                <a:cs typeface="Lato"/>
                <a:sym typeface="Lato"/>
              </a:defRPr>
            </a:lvl7pPr>
            <a:lvl8pPr lvl="7" rtl="0">
              <a:spcBef>
                <a:spcPts val="0"/>
              </a:spcBef>
              <a:spcAft>
                <a:spcPts val="0"/>
              </a:spcAft>
              <a:buNone/>
              <a:defRPr>
                <a:latin typeface="Lato"/>
                <a:ea typeface="Lato"/>
                <a:cs typeface="Lato"/>
                <a:sym typeface="Lato"/>
              </a:defRPr>
            </a:lvl8pPr>
            <a:lvl9pPr lvl="8" rtl="0">
              <a:spcBef>
                <a:spcPts val="0"/>
              </a:spcBef>
              <a:spcAft>
                <a:spcPts val="0"/>
              </a:spcAft>
              <a:buNone/>
              <a:defRPr>
                <a:latin typeface="Lato"/>
                <a:ea typeface="Lato"/>
                <a:cs typeface="Lato"/>
                <a:sym typeface="Lato"/>
              </a:defRPr>
            </a:lvl9pPr>
          </a:lstStyle>
          <a:p>
            <a:endParaRPr/>
          </a:p>
        </p:txBody>
      </p:sp>
      <p:sp>
        <p:nvSpPr>
          <p:cNvPr id="174" name="Google Shape;174;p36"/>
          <p:cNvSpPr/>
          <p:nvPr/>
        </p:nvSpPr>
        <p:spPr>
          <a:xfrm rot="5400000">
            <a:off x="838124" y="940331"/>
            <a:ext cx="64200" cy="753000"/>
          </a:xfrm>
          <a:prstGeom prst="rect">
            <a:avLst/>
          </a:prstGeom>
          <a:solidFill>
            <a:srgbClr val="FFE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Full Image slide no title">
  <p:cSld name="MAIN_POINT">
    <p:spTree>
      <p:nvGrpSpPr>
        <p:cNvPr id="1" name="Shape 175"/>
        <p:cNvGrpSpPr/>
        <p:nvPr/>
      </p:nvGrpSpPr>
      <p:grpSpPr>
        <a:xfrm>
          <a:off x="0" y="0"/>
          <a:ext cx="0" cy="0"/>
          <a:chOff x="0" y="0"/>
          <a:chExt cx="0" cy="0"/>
        </a:xfrm>
      </p:grpSpPr>
      <p:sp>
        <p:nvSpPr>
          <p:cNvPr id="176" name="Google Shape;176;p3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CA"/>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77"/>
        <p:cNvGrpSpPr/>
        <p:nvPr/>
      </p:nvGrpSpPr>
      <p:grpSpPr>
        <a:xfrm>
          <a:off x="0" y="0"/>
          <a:ext cx="0" cy="0"/>
          <a:chOff x="0" y="0"/>
          <a:chExt cx="0" cy="0"/>
        </a:xfrm>
      </p:grpSpPr>
      <p:sp>
        <p:nvSpPr>
          <p:cNvPr id="178" name="Google Shape;178;p38"/>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8"/>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lstStyle>
            <a:lvl1pPr lvl="0" algn="ctr" rtl="0">
              <a:spcBef>
                <a:spcPts val="0"/>
              </a:spcBef>
              <a:spcAft>
                <a:spcPts val="0"/>
              </a:spcAft>
              <a:buSzPts val="4200"/>
              <a:buChar char="●"/>
              <a:defRPr sz="4200"/>
            </a:lvl1pPr>
            <a:lvl2pPr lvl="1" algn="ctr" rtl="0">
              <a:spcBef>
                <a:spcPts val="0"/>
              </a:spcBef>
              <a:spcAft>
                <a:spcPts val="0"/>
              </a:spcAft>
              <a:buSzPts val="4200"/>
              <a:buChar char="○"/>
              <a:defRPr sz="4200"/>
            </a:lvl2pPr>
            <a:lvl3pPr lvl="2" algn="ctr" rtl="0">
              <a:spcBef>
                <a:spcPts val="0"/>
              </a:spcBef>
              <a:spcAft>
                <a:spcPts val="0"/>
              </a:spcAft>
              <a:buSzPts val="4200"/>
              <a:buChar char="■"/>
              <a:defRPr sz="4200"/>
            </a:lvl3pPr>
            <a:lvl4pPr lvl="3" algn="ctr" rtl="0">
              <a:spcBef>
                <a:spcPts val="0"/>
              </a:spcBef>
              <a:spcAft>
                <a:spcPts val="0"/>
              </a:spcAft>
              <a:buSzPts val="4200"/>
              <a:buChar char="●"/>
              <a:defRPr sz="4200"/>
            </a:lvl4pPr>
            <a:lvl5pPr lvl="4" algn="ctr" rtl="0">
              <a:spcBef>
                <a:spcPts val="0"/>
              </a:spcBef>
              <a:spcAft>
                <a:spcPts val="0"/>
              </a:spcAft>
              <a:buSzPts val="4200"/>
              <a:buChar char="○"/>
              <a:defRPr sz="4200"/>
            </a:lvl5pPr>
            <a:lvl6pPr lvl="5" algn="ctr" rtl="0">
              <a:spcBef>
                <a:spcPts val="0"/>
              </a:spcBef>
              <a:spcAft>
                <a:spcPts val="0"/>
              </a:spcAft>
              <a:buSzPts val="4200"/>
              <a:buChar char="■"/>
              <a:defRPr sz="4200"/>
            </a:lvl6pPr>
            <a:lvl7pPr lvl="6" algn="ctr" rtl="0">
              <a:spcBef>
                <a:spcPts val="0"/>
              </a:spcBef>
              <a:spcAft>
                <a:spcPts val="0"/>
              </a:spcAft>
              <a:buSzPts val="4200"/>
              <a:buChar char="●"/>
              <a:defRPr sz="4200"/>
            </a:lvl7pPr>
            <a:lvl8pPr lvl="7" algn="ctr" rtl="0">
              <a:spcBef>
                <a:spcPts val="0"/>
              </a:spcBef>
              <a:spcAft>
                <a:spcPts val="0"/>
              </a:spcAft>
              <a:buSzPts val="4200"/>
              <a:buChar char="○"/>
              <a:defRPr sz="4200"/>
            </a:lvl8pPr>
            <a:lvl9pPr lvl="8" algn="ctr" rtl="0">
              <a:spcBef>
                <a:spcPts val="0"/>
              </a:spcBef>
              <a:spcAft>
                <a:spcPts val="0"/>
              </a:spcAft>
              <a:buSzPts val="4200"/>
              <a:buChar char="■"/>
              <a:defRPr sz="4200"/>
            </a:lvl9pPr>
          </a:lstStyle>
          <a:p>
            <a:endParaRPr/>
          </a:p>
        </p:txBody>
      </p:sp>
      <p:sp>
        <p:nvSpPr>
          <p:cNvPr id="180" name="Google Shape;180;p38"/>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ctr" anchorCtr="0"/>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81" name="Google Shape;181;p38"/>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lstStyle>
            <a:lvl1pPr marL="457200" lvl="0" indent="-317500"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182" name="Google Shape;182;p3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CA"/>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83"/>
        <p:cNvGrpSpPr/>
        <p:nvPr/>
      </p:nvGrpSpPr>
      <p:grpSpPr>
        <a:xfrm>
          <a:off x="0" y="0"/>
          <a:ext cx="0" cy="0"/>
          <a:chOff x="0" y="0"/>
          <a:chExt cx="0" cy="0"/>
        </a:xfrm>
      </p:grpSpPr>
      <p:sp>
        <p:nvSpPr>
          <p:cNvPr id="184" name="Google Shape;184;p39"/>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lstStyle>
            <a:lvl1pPr marL="457200" lvl="0" indent="-228600" rtl="0">
              <a:lnSpc>
                <a:spcPct val="100000"/>
              </a:lnSpc>
              <a:spcBef>
                <a:spcPts val="0"/>
              </a:spcBef>
              <a:spcAft>
                <a:spcPts val="0"/>
              </a:spcAft>
              <a:buSzPts val="1400"/>
              <a:buNone/>
              <a:defRPr/>
            </a:lvl1pPr>
          </a:lstStyle>
          <a:p>
            <a:endParaRPr/>
          </a:p>
        </p:txBody>
      </p:sp>
      <p:sp>
        <p:nvSpPr>
          <p:cNvPr id="185" name="Google Shape;185;p3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CA"/>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6"/>
        <p:cNvGrpSpPr/>
        <p:nvPr/>
      </p:nvGrpSpPr>
      <p:grpSpPr>
        <a:xfrm>
          <a:off x="0" y="0"/>
          <a:ext cx="0" cy="0"/>
          <a:chOff x="0" y="0"/>
          <a:chExt cx="0" cy="0"/>
        </a:xfrm>
      </p:grpSpPr>
      <p:sp>
        <p:nvSpPr>
          <p:cNvPr id="187" name="Google Shape;187;p40"/>
          <p:cNvSpPr txBox="1">
            <a:spLocks noGrp="1"/>
          </p:cNvSpPr>
          <p:nvPr>
            <p:ph type="title" hasCustomPrompt="1"/>
          </p:nvPr>
        </p:nvSpPr>
        <p:spPr>
          <a:xfrm>
            <a:off x="311700" y="1349868"/>
            <a:ext cx="8520600" cy="1963500"/>
          </a:xfrm>
          <a:prstGeom prst="rect">
            <a:avLst/>
          </a:prstGeom>
          <a:noFill/>
          <a:ln>
            <a:noFill/>
          </a:ln>
        </p:spPr>
        <p:txBody>
          <a:bodyPr spcFirstLastPara="1" wrap="square" lIns="91425" tIns="91425" rIns="91425" bIns="91425" anchor="b" anchorCtr="0"/>
          <a:lstStyle>
            <a:lvl1pPr lvl="0" algn="ctr" rtl="0">
              <a:spcBef>
                <a:spcPts val="0"/>
              </a:spcBef>
              <a:spcAft>
                <a:spcPts val="0"/>
              </a:spcAft>
              <a:buSzPts val="12000"/>
              <a:buChar char="●"/>
              <a:defRPr sz="12000"/>
            </a:lvl1pPr>
            <a:lvl2pPr lvl="1" algn="ctr" rtl="0">
              <a:spcBef>
                <a:spcPts val="0"/>
              </a:spcBef>
              <a:spcAft>
                <a:spcPts val="0"/>
              </a:spcAft>
              <a:buSzPts val="12000"/>
              <a:buChar char="○"/>
              <a:defRPr sz="12000"/>
            </a:lvl2pPr>
            <a:lvl3pPr lvl="2" algn="ctr" rtl="0">
              <a:spcBef>
                <a:spcPts val="0"/>
              </a:spcBef>
              <a:spcAft>
                <a:spcPts val="0"/>
              </a:spcAft>
              <a:buSzPts val="12000"/>
              <a:buChar char="■"/>
              <a:defRPr sz="12000"/>
            </a:lvl3pPr>
            <a:lvl4pPr lvl="3" algn="ctr" rtl="0">
              <a:spcBef>
                <a:spcPts val="0"/>
              </a:spcBef>
              <a:spcAft>
                <a:spcPts val="0"/>
              </a:spcAft>
              <a:buSzPts val="12000"/>
              <a:buChar char="●"/>
              <a:defRPr sz="12000"/>
            </a:lvl4pPr>
            <a:lvl5pPr lvl="4" algn="ctr" rtl="0">
              <a:spcBef>
                <a:spcPts val="0"/>
              </a:spcBef>
              <a:spcAft>
                <a:spcPts val="0"/>
              </a:spcAft>
              <a:buSzPts val="12000"/>
              <a:buChar char="○"/>
              <a:defRPr sz="12000"/>
            </a:lvl5pPr>
            <a:lvl6pPr lvl="5" algn="ctr" rtl="0">
              <a:spcBef>
                <a:spcPts val="0"/>
              </a:spcBef>
              <a:spcAft>
                <a:spcPts val="0"/>
              </a:spcAft>
              <a:buSzPts val="12000"/>
              <a:buChar char="■"/>
              <a:defRPr sz="12000"/>
            </a:lvl6pPr>
            <a:lvl7pPr lvl="6" algn="ctr" rtl="0">
              <a:spcBef>
                <a:spcPts val="0"/>
              </a:spcBef>
              <a:spcAft>
                <a:spcPts val="0"/>
              </a:spcAft>
              <a:buSzPts val="12000"/>
              <a:buChar char="●"/>
              <a:defRPr sz="12000"/>
            </a:lvl7pPr>
            <a:lvl8pPr lvl="7" algn="ctr" rtl="0">
              <a:spcBef>
                <a:spcPts val="0"/>
              </a:spcBef>
              <a:spcAft>
                <a:spcPts val="0"/>
              </a:spcAft>
              <a:buSzPts val="12000"/>
              <a:buChar char="○"/>
              <a:defRPr sz="12000"/>
            </a:lvl8pPr>
            <a:lvl9pPr lvl="8" algn="ctr" rtl="0">
              <a:spcBef>
                <a:spcPts val="0"/>
              </a:spcBef>
              <a:spcAft>
                <a:spcPts val="0"/>
              </a:spcAft>
              <a:buSzPts val="12000"/>
              <a:buChar char="■"/>
              <a:defRPr sz="12000"/>
            </a:lvl9pPr>
          </a:lstStyle>
          <a:p>
            <a:r>
              <a:t>xx%</a:t>
            </a:r>
          </a:p>
        </p:txBody>
      </p:sp>
      <p:sp>
        <p:nvSpPr>
          <p:cNvPr id="188" name="Google Shape;188;p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CA"/>
              <a:t>‹#›</a:t>
            </a:fld>
            <a:endParaRPr/>
          </a:p>
        </p:txBody>
      </p:sp>
      <p:sp>
        <p:nvSpPr>
          <p:cNvPr id="189" name="Google Shape;189;p40"/>
          <p:cNvSpPr/>
          <p:nvPr/>
        </p:nvSpPr>
        <p:spPr>
          <a:xfrm>
            <a:off x="2951700" y="3203568"/>
            <a:ext cx="3240600" cy="109800"/>
          </a:xfrm>
          <a:prstGeom prst="rect">
            <a:avLst/>
          </a:prstGeom>
          <a:solidFill>
            <a:srgbClr val="FFE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90"/>
        <p:cNvGrpSpPr/>
        <p:nvPr/>
      </p:nvGrpSpPr>
      <p:grpSpPr>
        <a:xfrm>
          <a:off x="0" y="0"/>
          <a:ext cx="0" cy="0"/>
          <a:chOff x="0" y="0"/>
          <a:chExt cx="0" cy="0"/>
        </a:xfrm>
      </p:grpSpPr>
      <p:sp>
        <p:nvSpPr>
          <p:cNvPr id="191" name="Google Shape;191;p4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CA"/>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tandard Slide (Header+Text Med)">
  <p:cSld name="TITLE_AND_TWO_COLUMNS_1">
    <p:spTree>
      <p:nvGrpSpPr>
        <p:cNvPr id="1" name="Shape 28"/>
        <p:cNvGrpSpPr/>
        <p:nvPr/>
      </p:nvGrpSpPr>
      <p:grpSpPr>
        <a:xfrm>
          <a:off x="0" y="0"/>
          <a:ext cx="0" cy="0"/>
          <a:chOff x="0" y="0"/>
          <a:chExt cx="0" cy="0"/>
        </a:xfrm>
      </p:grpSpPr>
      <p:sp>
        <p:nvSpPr>
          <p:cNvPr id="29" name="Google Shape;29;p5"/>
          <p:cNvSpPr/>
          <p:nvPr/>
        </p:nvSpPr>
        <p:spPr>
          <a:xfrm>
            <a:off x="1218175" y="1509300"/>
            <a:ext cx="171000" cy="2124900"/>
          </a:xfrm>
          <a:prstGeom prst="rect">
            <a:avLst/>
          </a:prstGeom>
          <a:solidFill>
            <a:srgbClr val="FFE03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 name="Google Shape;30;p5"/>
          <p:cNvSpPr txBox="1">
            <a:spLocks noGrp="1"/>
          </p:cNvSpPr>
          <p:nvPr>
            <p:ph type="title"/>
          </p:nvPr>
        </p:nvSpPr>
        <p:spPr>
          <a:xfrm>
            <a:off x="1660500" y="1393829"/>
            <a:ext cx="5061000" cy="6606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rgbClr val="000000"/>
              </a:buClr>
              <a:buSzPts val="2800"/>
              <a:buFont typeface="Arial"/>
              <a:buNone/>
              <a:defRPr sz="2800" b="1" i="0" u="none" strike="noStrike" cap="none">
                <a:solidFill>
                  <a:srgbClr val="000000"/>
                </a:solidFill>
                <a:latin typeface="Lato"/>
                <a:ea typeface="Lato"/>
                <a:cs typeface="Lato"/>
                <a:sym typeface="Lato"/>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1" name="Google Shape;31;p5"/>
          <p:cNvSpPr txBox="1">
            <a:spLocks noGrp="1"/>
          </p:cNvSpPr>
          <p:nvPr>
            <p:ph type="subTitle" idx="1"/>
          </p:nvPr>
        </p:nvSpPr>
        <p:spPr>
          <a:xfrm>
            <a:off x="1670997" y="2041911"/>
            <a:ext cx="4933500" cy="10383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rgbClr val="000000"/>
              </a:buClr>
              <a:buSzPts val="2000"/>
              <a:buFont typeface="Arial"/>
              <a:buNone/>
              <a:defRPr sz="2000" b="0" i="0" u="none" strike="noStrike" cap="none">
                <a:solidFill>
                  <a:srgbClr val="000000"/>
                </a:solidFill>
                <a:latin typeface="Lato"/>
                <a:ea typeface="Lato"/>
                <a:cs typeface="Lato"/>
                <a:sym typeface="Lato"/>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Big number 1">
  <p:cSld name="BIG_NUMBER_1">
    <p:spTree>
      <p:nvGrpSpPr>
        <p:cNvPr id="1" name="Shape 192"/>
        <p:cNvGrpSpPr/>
        <p:nvPr/>
      </p:nvGrpSpPr>
      <p:grpSpPr>
        <a:xfrm>
          <a:off x="0" y="0"/>
          <a:ext cx="0" cy="0"/>
          <a:chOff x="0" y="0"/>
          <a:chExt cx="0" cy="0"/>
        </a:xfrm>
      </p:grpSpPr>
      <p:sp>
        <p:nvSpPr>
          <p:cNvPr id="193" name="Google Shape;193;p42"/>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lstStyle>
            <a:lvl1pPr lvl="0" algn="ctr" rtl="0">
              <a:spcBef>
                <a:spcPts val="0"/>
              </a:spcBef>
              <a:spcAft>
                <a:spcPts val="0"/>
              </a:spcAft>
              <a:buSzPts val="12000"/>
              <a:buChar char="●"/>
              <a:defRPr sz="12000"/>
            </a:lvl1pPr>
            <a:lvl2pPr lvl="1" algn="ctr" rtl="0">
              <a:spcBef>
                <a:spcPts val="0"/>
              </a:spcBef>
              <a:spcAft>
                <a:spcPts val="0"/>
              </a:spcAft>
              <a:buSzPts val="12000"/>
              <a:buChar char="○"/>
              <a:defRPr sz="12000"/>
            </a:lvl2pPr>
            <a:lvl3pPr lvl="2" algn="ctr" rtl="0">
              <a:spcBef>
                <a:spcPts val="0"/>
              </a:spcBef>
              <a:spcAft>
                <a:spcPts val="0"/>
              </a:spcAft>
              <a:buSzPts val="12000"/>
              <a:buChar char="■"/>
              <a:defRPr sz="12000"/>
            </a:lvl3pPr>
            <a:lvl4pPr lvl="3" algn="ctr" rtl="0">
              <a:spcBef>
                <a:spcPts val="0"/>
              </a:spcBef>
              <a:spcAft>
                <a:spcPts val="0"/>
              </a:spcAft>
              <a:buSzPts val="12000"/>
              <a:buChar char="●"/>
              <a:defRPr sz="12000"/>
            </a:lvl4pPr>
            <a:lvl5pPr lvl="4" algn="ctr" rtl="0">
              <a:spcBef>
                <a:spcPts val="0"/>
              </a:spcBef>
              <a:spcAft>
                <a:spcPts val="0"/>
              </a:spcAft>
              <a:buSzPts val="12000"/>
              <a:buChar char="○"/>
              <a:defRPr sz="12000"/>
            </a:lvl5pPr>
            <a:lvl6pPr lvl="5" algn="ctr" rtl="0">
              <a:spcBef>
                <a:spcPts val="0"/>
              </a:spcBef>
              <a:spcAft>
                <a:spcPts val="0"/>
              </a:spcAft>
              <a:buSzPts val="12000"/>
              <a:buChar char="■"/>
              <a:defRPr sz="12000"/>
            </a:lvl6pPr>
            <a:lvl7pPr lvl="6" algn="ctr" rtl="0">
              <a:spcBef>
                <a:spcPts val="0"/>
              </a:spcBef>
              <a:spcAft>
                <a:spcPts val="0"/>
              </a:spcAft>
              <a:buSzPts val="12000"/>
              <a:buChar char="●"/>
              <a:defRPr sz="12000"/>
            </a:lvl7pPr>
            <a:lvl8pPr lvl="7" algn="ctr" rtl="0">
              <a:spcBef>
                <a:spcPts val="0"/>
              </a:spcBef>
              <a:spcAft>
                <a:spcPts val="0"/>
              </a:spcAft>
              <a:buSzPts val="12000"/>
              <a:buChar char="○"/>
              <a:defRPr sz="12000"/>
            </a:lvl8pPr>
            <a:lvl9pPr lvl="8" algn="ctr" rtl="0">
              <a:spcBef>
                <a:spcPts val="0"/>
              </a:spcBef>
              <a:spcAft>
                <a:spcPts val="0"/>
              </a:spcAft>
              <a:buSzPts val="12000"/>
              <a:buChar char="■"/>
              <a:defRPr sz="12000"/>
            </a:lvl9pPr>
          </a:lstStyle>
          <a:p>
            <a:r>
              <a:t>xx%</a:t>
            </a:r>
          </a:p>
        </p:txBody>
      </p:sp>
      <p:sp>
        <p:nvSpPr>
          <p:cNvPr id="194" name="Google Shape;194;p42"/>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ctr" anchorCtr="0"/>
          <a:lstStyle>
            <a:lvl1pPr marL="457200" lvl="0" indent="-317500" algn="ctr" rtl="0">
              <a:spcBef>
                <a:spcPts val="0"/>
              </a:spcBef>
              <a:spcAft>
                <a:spcPts val="0"/>
              </a:spcAft>
              <a:buSzPts val="14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195" name="Google Shape;195;p4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CA"/>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ITLE_AND_BODY_2">
  <p:cSld name="TITLE_AND_BODY_2">
    <p:spTree>
      <p:nvGrpSpPr>
        <p:cNvPr id="1" name="Shape 196"/>
        <p:cNvGrpSpPr/>
        <p:nvPr/>
      </p:nvGrpSpPr>
      <p:grpSpPr>
        <a:xfrm>
          <a:off x="0" y="0"/>
          <a:ext cx="0" cy="0"/>
          <a:chOff x="0" y="0"/>
          <a:chExt cx="0" cy="0"/>
        </a:xfrm>
      </p:grpSpPr>
      <p:sp>
        <p:nvSpPr>
          <p:cNvPr id="197" name="Google Shape;197;p4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ctr" anchorCtr="0"/>
          <a:lstStyle>
            <a:lvl1pPr lvl="0" rtl="0">
              <a:spcBef>
                <a:spcPts val="0"/>
              </a:spcBef>
              <a:spcAft>
                <a:spcPts val="0"/>
              </a:spcAft>
              <a:buSzPts val="1400"/>
              <a:buChar char="●"/>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198" name="Google Shape;198;p4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ctr" anchorCtr="0"/>
          <a:lstStyle>
            <a:lvl1pPr marL="457200" lvl="0" indent="-317500"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199" name="Google Shape;199;p4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CA"/>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Half Image Half Text (Single Line Title) 1">
  <p:cSld name="SECTION_HEADER_1_2">
    <p:spTree>
      <p:nvGrpSpPr>
        <p:cNvPr id="1" name="Shape 200"/>
        <p:cNvGrpSpPr/>
        <p:nvPr/>
      </p:nvGrpSpPr>
      <p:grpSpPr>
        <a:xfrm>
          <a:off x="0" y="0"/>
          <a:ext cx="0" cy="0"/>
          <a:chOff x="0" y="0"/>
          <a:chExt cx="0" cy="0"/>
        </a:xfrm>
      </p:grpSpPr>
      <p:sp>
        <p:nvSpPr>
          <p:cNvPr id="201" name="Google Shape;201;p44"/>
          <p:cNvSpPr/>
          <p:nvPr/>
        </p:nvSpPr>
        <p:spPr>
          <a:xfrm rot="5400000">
            <a:off x="848621" y="478466"/>
            <a:ext cx="64200" cy="753000"/>
          </a:xfrm>
          <a:prstGeom prst="rect">
            <a:avLst/>
          </a:prstGeom>
          <a:solidFill>
            <a:srgbClr val="FFE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44"/>
          <p:cNvSpPr txBox="1">
            <a:spLocks noGrp="1"/>
          </p:cNvSpPr>
          <p:nvPr>
            <p:ph type="title"/>
          </p:nvPr>
        </p:nvSpPr>
        <p:spPr>
          <a:xfrm>
            <a:off x="378250" y="209950"/>
            <a:ext cx="6236700" cy="472500"/>
          </a:xfrm>
          <a:prstGeom prst="rect">
            <a:avLst/>
          </a:prstGeom>
          <a:noFill/>
          <a:ln>
            <a:noFill/>
          </a:ln>
        </p:spPr>
        <p:txBody>
          <a:bodyPr spcFirstLastPara="1" wrap="square" lIns="91425" tIns="91425" rIns="91425" bIns="91425" anchor="t" anchorCtr="0"/>
          <a:lstStyle>
            <a:lvl1pPr lvl="0" rtl="0">
              <a:spcBef>
                <a:spcPts val="0"/>
              </a:spcBef>
              <a:spcAft>
                <a:spcPts val="0"/>
              </a:spcAft>
              <a:buNone/>
              <a:defRPr sz="3000" b="1">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03" name="Google Shape;203;p44"/>
          <p:cNvSpPr txBox="1">
            <a:spLocks noGrp="1"/>
          </p:cNvSpPr>
          <p:nvPr>
            <p:ph type="subTitle" idx="1"/>
          </p:nvPr>
        </p:nvSpPr>
        <p:spPr>
          <a:xfrm>
            <a:off x="397828" y="2605093"/>
            <a:ext cx="3411600" cy="698400"/>
          </a:xfrm>
          <a:prstGeom prst="rect">
            <a:avLst/>
          </a:prstGeom>
          <a:noFill/>
          <a:ln>
            <a:noFill/>
          </a:ln>
        </p:spPr>
        <p:txBody>
          <a:bodyPr spcFirstLastPara="1" wrap="square" lIns="91425" tIns="91425" rIns="91425" bIns="91425" anchor="t" anchorCtr="0"/>
          <a:lstStyle>
            <a:lvl1pPr lvl="0" rtl="0">
              <a:spcBef>
                <a:spcPts val="0"/>
              </a:spcBef>
              <a:spcAft>
                <a:spcPts val="0"/>
              </a:spcAft>
              <a:buNone/>
              <a:defRPr sz="2400" b="1">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04" name="Google Shape;204;p44"/>
          <p:cNvSpPr/>
          <p:nvPr/>
        </p:nvSpPr>
        <p:spPr>
          <a:xfrm>
            <a:off x="4563133" y="-11375"/>
            <a:ext cx="109800" cy="5172300"/>
          </a:xfrm>
          <a:prstGeom prst="rect">
            <a:avLst/>
          </a:prstGeom>
          <a:solidFill>
            <a:srgbClr val="FFE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44"/>
          <p:cNvSpPr txBox="1">
            <a:spLocks noGrp="1"/>
          </p:cNvSpPr>
          <p:nvPr>
            <p:ph type="subTitle" idx="2"/>
          </p:nvPr>
        </p:nvSpPr>
        <p:spPr>
          <a:xfrm>
            <a:off x="388776" y="4118308"/>
            <a:ext cx="3797400" cy="698400"/>
          </a:xfrm>
          <a:prstGeom prst="rect">
            <a:avLst/>
          </a:prstGeom>
          <a:noFill/>
          <a:ln>
            <a:noFill/>
          </a:ln>
        </p:spPr>
        <p:txBody>
          <a:bodyPr spcFirstLastPara="1" wrap="square" lIns="91425" tIns="91425" rIns="91425" bIns="91425" anchor="t" anchorCtr="0"/>
          <a:lstStyle>
            <a:lvl1pPr lvl="0" rtl="0">
              <a:spcBef>
                <a:spcPts val="0"/>
              </a:spcBef>
              <a:spcAft>
                <a:spcPts val="0"/>
              </a:spcAft>
              <a:buNone/>
              <a:defRPr sz="1800" b="1">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06" name="Google Shape;206;p44"/>
          <p:cNvSpPr txBox="1">
            <a:spLocks noGrp="1"/>
          </p:cNvSpPr>
          <p:nvPr>
            <p:ph type="subTitle" idx="3"/>
          </p:nvPr>
        </p:nvSpPr>
        <p:spPr>
          <a:xfrm>
            <a:off x="388776" y="4466758"/>
            <a:ext cx="3797400" cy="698400"/>
          </a:xfrm>
          <a:prstGeom prst="rect">
            <a:avLst/>
          </a:prstGeom>
          <a:noFill/>
          <a:ln>
            <a:noFill/>
          </a:ln>
        </p:spPr>
        <p:txBody>
          <a:bodyPr spcFirstLastPara="1" wrap="square" lIns="91425" tIns="91425" rIns="91425" bIns="91425" anchor="t" anchorCtr="0"/>
          <a:lstStyle>
            <a:lvl1pPr lvl="0" rtl="0">
              <a:spcBef>
                <a:spcPts val="0"/>
              </a:spcBef>
              <a:spcAft>
                <a:spcPts val="0"/>
              </a:spcAft>
              <a:buNone/>
              <a:defRPr sz="1200" i="1">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07" name="Google Shape;207;p4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sz="1300">
                <a:solidFill>
                  <a:srgbClr val="000000"/>
                </a:solidFill>
                <a:latin typeface="Lato"/>
                <a:ea typeface="Lato"/>
                <a:cs typeface="Lato"/>
                <a:sym typeface="Lato"/>
              </a:defRPr>
            </a:lvl1pPr>
            <a:lvl2pPr lvl="1" rtl="0">
              <a:buNone/>
              <a:defRPr sz="1300">
                <a:solidFill>
                  <a:srgbClr val="000000"/>
                </a:solidFill>
                <a:latin typeface="Lato"/>
                <a:ea typeface="Lato"/>
                <a:cs typeface="Lato"/>
                <a:sym typeface="Lato"/>
              </a:defRPr>
            </a:lvl2pPr>
            <a:lvl3pPr lvl="2" rtl="0">
              <a:buNone/>
              <a:defRPr sz="1300">
                <a:solidFill>
                  <a:srgbClr val="000000"/>
                </a:solidFill>
                <a:latin typeface="Lato"/>
                <a:ea typeface="Lato"/>
                <a:cs typeface="Lato"/>
                <a:sym typeface="Lato"/>
              </a:defRPr>
            </a:lvl3pPr>
            <a:lvl4pPr lvl="3" rtl="0">
              <a:buNone/>
              <a:defRPr sz="1300">
                <a:solidFill>
                  <a:srgbClr val="000000"/>
                </a:solidFill>
                <a:latin typeface="Lato"/>
                <a:ea typeface="Lato"/>
                <a:cs typeface="Lato"/>
                <a:sym typeface="Lato"/>
              </a:defRPr>
            </a:lvl4pPr>
            <a:lvl5pPr lvl="4" rtl="0">
              <a:buNone/>
              <a:defRPr sz="1300">
                <a:solidFill>
                  <a:srgbClr val="000000"/>
                </a:solidFill>
                <a:latin typeface="Lato"/>
                <a:ea typeface="Lato"/>
                <a:cs typeface="Lato"/>
                <a:sym typeface="Lato"/>
              </a:defRPr>
            </a:lvl5pPr>
            <a:lvl6pPr lvl="5" rtl="0">
              <a:buNone/>
              <a:defRPr sz="1300">
                <a:solidFill>
                  <a:srgbClr val="000000"/>
                </a:solidFill>
                <a:latin typeface="Lato"/>
                <a:ea typeface="Lato"/>
                <a:cs typeface="Lato"/>
                <a:sym typeface="Lato"/>
              </a:defRPr>
            </a:lvl6pPr>
            <a:lvl7pPr lvl="6" rtl="0">
              <a:buNone/>
              <a:defRPr sz="1300">
                <a:solidFill>
                  <a:srgbClr val="000000"/>
                </a:solidFill>
                <a:latin typeface="Lato"/>
                <a:ea typeface="Lato"/>
                <a:cs typeface="Lato"/>
                <a:sym typeface="Lato"/>
              </a:defRPr>
            </a:lvl7pPr>
            <a:lvl8pPr lvl="7" rtl="0">
              <a:buNone/>
              <a:defRPr sz="1300">
                <a:solidFill>
                  <a:srgbClr val="000000"/>
                </a:solidFill>
                <a:latin typeface="Lato"/>
                <a:ea typeface="Lato"/>
                <a:cs typeface="Lato"/>
                <a:sym typeface="Lato"/>
              </a:defRPr>
            </a:lvl8pPr>
            <a:lvl9pPr lvl="8" rtl="0">
              <a:buNone/>
              <a:defRPr sz="1300">
                <a:solidFill>
                  <a:srgbClr val="000000"/>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fr-CA"/>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Standard Text Slide 2">
  <p:cSld name="TITLE_AND_BODY_3">
    <p:spTree>
      <p:nvGrpSpPr>
        <p:cNvPr id="1" name="Shape 208"/>
        <p:cNvGrpSpPr/>
        <p:nvPr/>
      </p:nvGrpSpPr>
      <p:grpSpPr>
        <a:xfrm>
          <a:off x="0" y="0"/>
          <a:ext cx="0" cy="0"/>
          <a:chOff x="0" y="0"/>
          <a:chExt cx="0" cy="0"/>
        </a:xfrm>
      </p:grpSpPr>
      <p:sp>
        <p:nvSpPr>
          <p:cNvPr id="209" name="Google Shape;209;p4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CA"/>
              <a:t>‹#›</a:t>
            </a:fld>
            <a:endParaRPr/>
          </a:p>
        </p:txBody>
      </p:sp>
      <p:sp>
        <p:nvSpPr>
          <p:cNvPr id="210" name="Google Shape;210;p45"/>
          <p:cNvSpPr/>
          <p:nvPr/>
        </p:nvSpPr>
        <p:spPr>
          <a:xfrm>
            <a:off x="1218175" y="1971066"/>
            <a:ext cx="171000" cy="1243500"/>
          </a:xfrm>
          <a:prstGeom prst="rect">
            <a:avLst/>
          </a:prstGeom>
          <a:solidFill>
            <a:srgbClr val="FFE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45"/>
          <p:cNvSpPr txBox="1">
            <a:spLocks noGrp="1"/>
          </p:cNvSpPr>
          <p:nvPr>
            <p:ph type="title"/>
          </p:nvPr>
        </p:nvSpPr>
        <p:spPr>
          <a:xfrm>
            <a:off x="1660500" y="1863339"/>
            <a:ext cx="5061000" cy="1314900"/>
          </a:xfrm>
          <a:prstGeom prst="rect">
            <a:avLst/>
          </a:prstGeom>
          <a:noFill/>
          <a:ln>
            <a:noFill/>
          </a:ln>
        </p:spPr>
        <p:txBody>
          <a:bodyPr spcFirstLastPara="1" wrap="square" lIns="91425" tIns="91425" rIns="91425" bIns="91425" anchor="t" anchorCtr="0"/>
          <a:lstStyle>
            <a:lvl1pPr lvl="0" rtl="0">
              <a:spcBef>
                <a:spcPts val="0"/>
              </a:spcBef>
              <a:spcAft>
                <a:spcPts val="0"/>
              </a:spcAft>
              <a:buNone/>
              <a:defRPr sz="2800" b="1">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Standard Slide (Header+Text Small) 1">
  <p:cSld name="TITLE_AND_TWO_COLUMNS_2">
    <p:spTree>
      <p:nvGrpSpPr>
        <p:cNvPr id="1" name="Shape 212"/>
        <p:cNvGrpSpPr/>
        <p:nvPr/>
      </p:nvGrpSpPr>
      <p:grpSpPr>
        <a:xfrm>
          <a:off x="0" y="0"/>
          <a:ext cx="0" cy="0"/>
          <a:chOff x="0" y="0"/>
          <a:chExt cx="0" cy="0"/>
        </a:xfrm>
      </p:grpSpPr>
      <p:sp>
        <p:nvSpPr>
          <p:cNvPr id="213" name="Google Shape;213;p46"/>
          <p:cNvSpPr/>
          <p:nvPr/>
        </p:nvSpPr>
        <p:spPr>
          <a:xfrm>
            <a:off x="1218175" y="1710575"/>
            <a:ext cx="171000" cy="1663500"/>
          </a:xfrm>
          <a:prstGeom prst="rect">
            <a:avLst/>
          </a:prstGeom>
          <a:solidFill>
            <a:srgbClr val="FFE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46"/>
          <p:cNvSpPr txBox="1">
            <a:spLocks noGrp="1"/>
          </p:cNvSpPr>
          <p:nvPr>
            <p:ph type="title"/>
          </p:nvPr>
        </p:nvSpPr>
        <p:spPr>
          <a:xfrm>
            <a:off x="1660500" y="1604395"/>
            <a:ext cx="5061000" cy="660600"/>
          </a:xfrm>
          <a:prstGeom prst="rect">
            <a:avLst/>
          </a:prstGeom>
          <a:noFill/>
          <a:ln>
            <a:noFill/>
          </a:ln>
        </p:spPr>
        <p:txBody>
          <a:bodyPr spcFirstLastPara="1" wrap="square" lIns="91425" tIns="91425" rIns="91425" bIns="91425" anchor="t" anchorCtr="0"/>
          <a:lstStyle>
            <a:lvl1pPr lvl="0" rtl="0">
              <a:spcBef>
                <a:spcPts val="0"/>
              </a:spcBef>
              <a:spcAft>
                <a:spcPts val="0"/>
              </a:spcAft>
              <a:buNone/>
              <a:defRPr sz="2800" b="1">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15" name="Google Shape;215;p46"/>
          <p:cNvSpPr txBox="1">
            <a:spLocks noGrp="1"/>
          </p:cNvSpPr>
          <p:nvPr>
            <p:ph type="subTitle" idx="1"/>
          </p:nvPr>
        </p:nvSpPr>
        <p:spPr>
          <a:xfrm>
            <a:off x="1660500" y="2335825"/>
            <a:ext cx="4933500" cy="1038300"/>
          </a:xfrm>
          <a:prstGeom prst="rect">
            <a:avLst/>
          </a:prstGeom>
          <a:noFill/>
          <a:ln>
            <a:noFill/>
          </a:ln>
        </p:spPr>
        <p:txBody>
          <a:bodyPr spcFirstLastPara="1" wrap="square" lIns="91425" tIns="91425" rIns="91425" bIns="91425" anchor="t" anchorCtr="0"/>
          <a:lstStyle>
            <a:lvl1pPr lvl="0" rtl="0">
              <a:spcBef>
                <a:spcPts val="0"/>
              </a:spcBef>
              <a:spcAft>
                <a:spcPts val="0"/>
              </a:spcAft>
              <a:buNone/>
              <a:defRPr sz="2000">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16" name="Google Shape;216;p4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sz="1300">
                <a:solidFill>
                  <a:srgbClr val="000000"/>
                </a:solidFill>
                <a:latin typeface="Lato"/>
                <a:ea typeface="Lato"/>
                <a:cs typeface="Lato"/>
                <a:sym typeface="Lato"/>
              </a:defRPr>
            </a:lvl1pPr>
            <a:lvl2pPr lvl="1" rtl="0">
              <a:buNone/>
              <a:defRPr sz="1300">
                <a:solidFill>
                  <a:srgbClr val="000000"/>
                </a:solidFill>
                <a:latin typeface="Lato"/>
                <a:ea typeface="Lato"/>
                <a:cs typeface="Lato"/>
                <a:sym typeface="Lato"/>
              </a:defRPr>
            </a:lvl2pPr>
            <a:lvl3pPr lvl="2" rtl="0">
              <a:buNone/>
              <a:defRPr sz="1300">
                <a:solidFill>
                  <a:srgbClr val="000000"/>
                </a:solidFill>
                <a:latin typeface="Lato"/>
                <a:ea typeface="Lato"/>
                <a:cs typeface="Lato"/>
                <a:sym typeface="Lato"/>
              </a:defRPr>
            </a:lvl3pPr>
            <a:lvl4pPr lvl="3" rtl="0">
              <a:buNone/>
              <a:defRPr sz="1300">
                <a:solidFill>
                  <a:srgbClr val="000000"/>
                </a:solidFill>
                <a:latin typeface="Lato"/>
                <a:ea typeface="Lato"/>
                <a:cs typeface="Lato"/>
                <a:sym typeface="Lato"/>
              </a:defRPr>
            </a:lvl4pPr>
            <a:lvl5pPr lvl="4" rtl="0">
              <a:buNone/>
              <a:defRPr sz="1300">
                <a:solidFill>
                  <a:srgbClr val="000000"/>
                </a:solidFill>
                <a:latin typeface="Lato"/>
                <a:ea typeface="Lato"/>
                <a:cs typeface="Lato"/>
                <a:sym typeface="Lato"/>
              </a:defRPr>
            </a:lvl5pPr>
            <a:lvl6pPr lvl="5" rtl="0">
              <a:buNone/>
              <a:defRPr sz="1300">
                <a:solidFill>
                  <a:srgbClr val="000000"/>
                </a:solidFill>
                <a:latin typeface="Lato"/>
                <a:ea typeface="Lato"/>
                <a:cs typeface="Lato"/>
                <a:sym typeface="Lato"/>
              </a:defRPr>
            </a:lvl6pPr>
            <a:lvl7pPr lvl="6" rtl="0">
              <a:buNone/>
              <a:defRPr sz="1300">
                <a:solidFill>
                  <a:srgbClr val="000000"/>
                </a:solidFill>
                <a:latin typeface="Lato"/>
                <a:ea typeface="Lato"/>
                <a:cs typeface="Lato"/>
                <a:sym typeface="Lato"/>
              </a:defRPr>
            </a:lvl7pPr>
            <a:lvl8pPr lvl="7" rtl="0">
              <a:buNone/>
              <a:defRPr sz="1300">
                <a:solidFill>
                  <a:srgbClr val="000000"/>
                </a:solidFill>
                <a:latin typeface="Lato"/>
                <a:ea typeface="Lato"/>
                <a:cs typeface="Lato"/>
                <a:sym typeface="Lato"/>
              </a:defRPr>
            </a:lvl8pPr>
            <a:lvl9pPr lvl="8" rtl="0">
              <a:buNone/>
              <a:defRPr sz="1300">
                <a:solidFill>
                  <a:srgbClr val="000000"/>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fr-CA"/>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_AND_TWO_COLUMNS_2_1">
  <p:cSld name="TITLE_AND_TWO_COLUMNS_2_1">
    <p:spTree>
      <p:nvGrpSpPr>
        <p:cNvPr id="1" name="Shape 217"/>
        <p:cNvGrpSpPr/>
        <p:nvPr/>
      </p:nvGrpSpPr>
      <p:grpSpPr>
        <a:xfrm>
          <a:off x="0" y="0"/>
          <a:ext cx="0" cy="0"/>
          <a:chOff x="0" y="0"/>
          <a:chExt cx="0" cy="0"/>
        </a:xfrm>
      </p:grpSpPr>
      <p:sp>
        <p:nvSpPr>
          <p:cNvPr id="218" name="Google Shape;218;p4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ctr" anchorCtr="0"/>
          <a:lstStyle>
            <a:lvl1pPr lvl="0" rtl="0">
              <a:spcBef>
                <a:spcPts val="0"/>
              </a:spcBef>
              <a:spcAft>
                <a:spcPts val="0"/>
              </a:spcAft>
              <a:buSzPts val="1400"/>
              <a:buChar char="●"/>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219" name="Google Shape;219;p47"/>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ctr" anchorCtr="0"/>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220" name="Google Shape;220;p47"/>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ctr" anchorCtr="0"/>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221" name="Google Shape;221;p4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CA"/>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ITLE_1">
  <p:cSld name="TITLE_1">
    <p:spTree>
      <p:nvGrpSpPr>
        <p:cNvPr id="1" name="Shape 222"/>
        <p:cNvGrpSpPr/>
        <p:nvPr/>
      </p:nvGrpSpPr>
      <p:grpSpPr>
        <a:xfrm>
          <a:off x="0" y="0"/>
          <a:ext cx="0" cy="0"/>
          <a:chOff x="0" y="0"/>
          <a:chExt cx="0" cy="0"/>
        </a:xfrm>
      </p:grpSpPr>
      <p:sp>
        <p:nvSpPr>
          <p:cNvPr id="223" name="Google Shape;223;p48"/>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lstStyle>
            <a:lvl1pPr lvl="0" algn="ctr" rtl="0">
              <a:spcBef>
                <a:spcPts val="0"/>
              </a:spcBef>
              <a:spcAft>
                <a:spcPts val="0"/>
              </a:spcAft>
              <a:buSzPts val="5200"/>
              <a:buChar char="●"/>
              <a:defRPr sz="5200"/>
            </a:lvl1pPr>
            <a:lvl2pPr lvl="1" algn="ctr" rtl="0">
              <a:spcBef>
                <a:spcPts val="0"/>
              </a:spcBef>
              <a:spcAft>
                <a:spcPts val="0"/>
              </a:spcAft>
              <a:buSzPts val="5200"/>
              <a:buChar char="○"/>
              <a:defRPr sz="5200"/>
            </a:lvl2pPr>
            <a:lvl3pPr lvl="2" algn="ctr" rtl="0">
              <a:spcBef>
                <a:spcPts val="0"/>
              </a:spcBef>
              <a:spcAft>
                <a:spcPts val="0"/>
              </a:spcAft>
              <a:buSzPts val="5200"/>
              <a:buChar char="■"/>
              <a:defRPr sz="5200"/>
            </a:lvl3pPr>
            <a:lvl4pPr lvl="3" algn="ctr" rtl="0">
              <a:spcBef>
                <a:spcPts val="0"/>
              </a:spcBef>
              <a:spcAft>
                <a:spcPts val="0"/>
              </a:spcAft>
              <a:buSzPts val="5200"/>
              <a:buChar char="●"/>
              <a:defRPr sz="5200"/>
            </a:lvl4pPr>
            <a:lvl5pPr lvl="4" algn="ctr" rtl="0">
              <a:spcBef>
                <a:spcPts val="0"/>
              </a:spcBef>
              <a:spcAft>
                <a:spcPts val="0"/>
              </a:spcAft>
              <a:buSzPts val="5200"/>
              <a:buChar char="○"/>
              <a:defRPr sz="5200"/>
            </a:lvl5pPr>
            <a:lvl6pPr lvl="5" algn="ctr" rtl="0">
              <a:spcBef>
                <a:spcPts val="0"/>
              </a:spcBef>
              <a:spcAft>
                <a:spcPts val="0"/>
              </a:spcAft>
              <a:buSzPts val="5200"/>
              <a:buChar char="■"/>
              <a:defRPr sz="5200"/>
            </a:lvl6pPr>
            <a:lvl7pPr lvl="6" algn="ctr" rtl="0">
              <a:spcBef>
                <a:spcPts val="0"/>
              </a:spcBef>
              <a:spcAft>
                <a:spcPts val="0"/>
              </a:spcAft>
              <a:buSzPts val="5200"/>
              <a:buChar char="●"/>
              <a:defRPr sz="5200"/>
            </a:lvl7pPr>
            <a:lvl8pPr lvl="7" algn="ctr" rtl="0">
              <a:spcBef>
                <a:spcPts val="0"/>
              </a:spcBef>
              <a:spcAft>
                <a:spcPts val="0"/>
              </a:spcAft>
              <a:buSzPts val="5200"/>
              <a:buChar char="○"/>
              <a:defRPr sz="5200"/>
            </a:lvl8pPr>
            <a:lvl9pPr lvl="8" algn="ctr" rtl="0">
              <a:spcBef>
                <a:spcPts val="0"/>
              </a:spcBef>
              <a:spcAft>
                <a:spcPts val="0"/>
              </a:spcAft>
              <a:buSzPts val="5200"/>
              <a:buChar char="■"/>
              <a:defRPr sz="5200"/>
            </a:lvl9pPr>
          </a:lstStyle>
          <a:p>
            <a:endParaRPr/>
          </a:p>
        </p:txBody>
      </p:sp>
      <p:sp>
        <p:nvSpPr>
          <p:cNvPr id="224" name="Google Shape;224;p48"/>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ctr" anchorCtr="0"/>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25" name="Google Shape;225;p4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CA"/>
              <a:t>‹#›</a:t>
            </a:fld>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ONE_COLUMN_TEXT_2">
  <p:cSld name="ONE_COLUMN_TEXT_2">
    <p:spTree>
      <p:nvGrpSpPr>
        <p:cNvPr id="1" name="Shape 226"/>
        <p:cNvGrpSpPr/>
        <p:nvPr/>
      </p:nvGrpSpPr>
      <p:grpSpPr>
        <a:xfrm>
          <a:off x="0" y="0"/>
          <a:ext cx="0" cy="0"/>
          <a:chOff x="0" y="0"/>
          <a:chExt cx="0" cy="0"/>
        </a:xfrm>
      </p:grpSpPr>
      <p:sp>
        <p:nvSpPr>
          <p:cNvPr id="227" name="Google Shape;227;p49"/>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lstStyle>
            <a:lvl1pPr lvl="0" rtl="0">
              <a:spcBef>
                <a:spcPts val="0"/>
              </a:spcBef>
              <a:spcAft>
                <a:spcPts val="0"/>
              </a:spcAft>
              <a:buSzPts val="2400"/>
              <a:buChar char="●"/>
              <a:defRPr sz="2400"/>
            </a:lvl1pPr>
            <a:lvl2pPr lvl="1" rtl="0">
              <a:spcBef>
                <a:spcPts val="0"/>
              </a:spcBef>
              <a:spcAft>
                <a:spcPts val="0"/>
              </a:spcAft>
              <a:buSzPts val="2400"/>
              <a:buChar char="○"/>
              <a:defRPr sz="2400"/>
            </a:lvl2pPr>
            <a:lvl3pPr lvl="2" rtl="0">
              <a:spcBef>
                <a:spcPts val="0"/>
              </a:spcBef>
              <a:spcAft>
                <a:spcPts val="0"/>
              </a:spcAft>
              <a:buSzPts val="2400"/>
              <a:buChar char="■"/>
              <a:defRPr sz="2400"/>
            </a:lvl3pPr>
            <a:lvl4pPr lvl="3" rtl="0">
              <a:spcBef>
                <a:spcPts val="0"/>
              </a:spcBef>
              <a:spcAft>
                <a:spcPts val="0"/>
              </a:spcAft>
              <a:buSzPts val="2400"/>
              <a:buChar char="●"/>
              <a:defRPr sz="2400"/>
            </a:lvl4pPr>
            <a:lvl5pPr lvl="4" rtl="0">
              <a:spcBef>
                <a:spcPts val="0"/>
              </a:spcBef>
              <a:spcAft>
                <a:spcPts val="0"/>
              </a:spcAft>
              <a:buSzPts val="2400"/>
              <a:buChar char="○"/>
              <a:defRPr sz="2400"/>
            </a:lvl5pPr>
            <a:lvl6pPr lvl="5" rtl="0">
              <a:spcBef>
                <a:spcPts val="0"/>
              </a:spcBef>
              <a:spcAft>
                <a:spcPts val="0"/>
              </a:spcAft>
              <a:buSzPts val="2400"/>
              <a:buChar char="■"/>
              <a:defRPr sz="2400"/>
            </a:lvl6pPr>
            <a:lvl7pPr lvl="6" rtl="0">
              <a:spcBef>
                <a:spcPts val="0"/>
              </a:spcBef>
              <a:spcAft>
                <a:spcPts val="0"/>
              </a:spcAft>
              <a:buSzPts val="2400"/>
              <a:buChar char="●"/>
              <a:defRPr sz="2400"/>
            </a:lvl7pPr>
            <a:lvl8pPr lvl="7" rtl="0">
              <a:spcBef>
                <a:spcPts val="0"/>
              </a:spcBef>
              <a:spcAft>
                <a:spcPts val="0"/>
              </a:spcAft>
              <a:buSzPts val="2400"/>
              <a:buChar char="○"/>
              <a:defRPr sz="2400"/>
            </a:lvl8pPr>
            <a:lvl9pPr lvl="8" rtl="0">
              <a:spcBef>
                <a:spcPts val="0"/>
              </a:spcBef>
              <a:spcAft>
                <a:spcPts val="0"/>
              </a:spcAft>
              <a:buSzPts val="2400"/>
              <a:buChar char="■"/>
              <a:defRPr sz="2400"/>
            </a:lvl9pPr>
          </a:lstStyle>
          <a:p>
            <a:endParaRPr/>
          </a:p>
        </p:txBody>
      </p:sp>
      <p:sp>
        <p:nvSpPr>
          <p:cNvPr id="228" name="Google Shape;228;p49"/>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ctr" anchorCtr="0"/>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229" name="Google Shape;229;p4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CA"/>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itle &amp; Subtitle">
  <p:cSld name="TITLE_AND_BODY_3_1">
    <p:bg>
      <p:bgPr>
        <a:solidFill>
          <a:srgbClr val="FFFFFF"/>
        </a:solidFill>
        <a:effectLst/>
      </p:bgPr>
    </p:bg>
    <p:spTree>
      <p:nvGrpSpPr>
        <p:cNvPr id="1" name="Shape 230"/>
        <p:cNvGrpSpPr/>
        <p:nvPr/>
      </p:nvGrpSpPr>
      <p:grpSpPr>
        <a:xfrm>
          <a:off x="0" y="0"/>
          <a:ext cx="0" cy="0"/>
          <a:chOff x="0" y="0"/>
          <a:chExt cx="0" cy="0"/>
        </a:xfrm>
      </p:grpSpPr>
      <p:sp>
        <p:nvSpPr>
          <p:cNvPr id="231" name="Google Shape;231;p50"/>
          <p:cNvSpPr txBox="1">
            <a:spLocks noGrp="1"/>
          </p:cNvSpPr>
          <p:nvPr>
            <p:ph type="title"/>
          </p:nvPr>
        </p:nvSpPr>
        <p:spPr>
          <a:xfrm>
            <a:off x="666750" y="862013"/>
            <a:ext cx="7810500" cy="1743000"/>
          </a:xfrm>
          <a:prstGeom prst="rect">
            <a:avLst/>
          </a:prstGeom>
          <a:noFill/>
          <a:ln>
            <a:noFill/>
          </a:ln>
        </p:spPr>
        <p:txBody>
          <a:bodyPr spcFirstLastPara="1" wrap="square" lIns="19050" tIns="19050" rIns="19050" bIns="19050" anchor="b" anchorCtr="0"/>
          <a:lstStyle>
            <a:lvl1pPr lvl="0" algn="ctr" rtl="0">
              <a:lnSpc>
                <a:spcPct val="100000"/>
              </a:lnSpc>
              <a:spcBef>
                <a:spcPts val="0"/>
              </a:spcBef>
              <a:spcAft>
                <a:spcPts val="0"/>
              </a:spcAft>
              <a:buClr>
                <a:srgbClr val="000000"/>
              </a:buClr>
              <a:buSzPts val="4200"/>
              <a:buFont typeface="Helvetica Neue Light"/>
              <a:buChar char="●"/>
              <a:defRPr>
                <a:solidFill>
                  <a:srgbClr val="000000"/>
                </a:solidFill>
              </a:defRPr>
            </a:lvl1pPr>
            <a:lvl2pPr lvl="1" algn="ctr" rtl="0">
              <a:lnSpc>
                <a:spcPct val="100000"/>
              </a:lnSpc>
              <a:spcBef>
                <a:spcPts val="0"/>
              </a:spcBef>
              <a:spcAft>
                <a:spcPts val="0"/>
              </a:spcAft>
              <a:buClr>
                <a:srgbClr val="FFFFFF"/>
              </a:buClr>
              <a:buSzPts val="700"/>
              <a:buChar char="○"/>
              <a:defRPr/>
            </a:lvl2pPr>
            <a:lvl3pPr lvl="2" algn="ctr" rtl="0">
              <a:lnSpc>
                <a:spcPct val="100000"/>
              </a:lnSpc>
              <a:spcBef>
                <a:spcPts val="0"/>
              </a:spcBef>
              <a:spcAft>
                <a:spcPts val="0"/>
              </a:spcAft>
              <a:buClr>
                <a:srgbClr val="FFFFFF"/>
              </a:buClr>
              <a:buSzPts val="700"/>
              <a:buChar char="■"/>
              <a:defRPr/>
            </a:lvl3pPr>
            <a:lvl4pPr lvl="3" algn="ctr" rtl="0">
              <a:lnSpc>
                <a:spcPct val="100000"/>
              </a:lnSpc>
              <a:spcBef>
                <a:spcPts val="0"/>
              </a:spcBef>
              <a:spcAft>
                <a:spcPts val="0"/>
              </a:spcAft>
              <a:buClr>
                <a:srgbClr val="FFFFFF"/>
              </a:buClr>
              <a:buSzPts val="700"/>
              <a:buChar char="●"/>
              <a:defRPr/>
            </a:lvl4pPr>
            <a:lvl5pPr lvl="4" algn="ctr" rtl="0">
              <a:lnSpc>
                <a:spcPct val="100000"/>
              </a:lnSpc>
              <a:spcBef>
                <a:spcPts val="0"/>
              </a:spcBef>
              <a:spcAft>
                <a:spcPts val="0"/>
              </a:spcAft>
              <a:buClr>
                <a:srgbClr val="FFFFFF"/>
              </a:buClr>
              <a:buSzPts val="700"/>
              <a:buChar char="○"/>
              <a:defRPr/>
            </a:lvl5pPr>
            <a:lvl6pPr lvl="5" algn="ctr" rtl="0">
              <a:lnSpc>
                <a:spcPct val="100000"/>
              </a:lnSpc>
              <a:spcBef>
                <a:spcPts val="0"/>
              </a:spcBef>
              <a:spcAft>
                <a:spcPts val="0"/>
              </a:spcAft>
              <a:buClr>
                <a:srgbClr val="FFFFFF"/>
              </a:buClr>
              <a:buSzPts val="700"/>
              <a:buChar char="■"/>
              <a:defRPr/>
            </a:lvl6pPr>
            <a:lvl7pPr lvl="6" algn="ctr" rtl="0">
              <a:lnSpc>
                <a:spcPct val="100000"/>
              </a:lnSpc>
              <a:spcBef>
                <a:spcPts val="0"/>
              </a:spcBef>
              <a:spcAft>
                <a:spcPts val="0"/>
              </a:spcAft>
              <a:buClr>
                <a:srgbClr val="FFFFFF"/>
              </a:buClr>
              <a:buSzPts val="700"/>
              <a:buChar char="●"/>
              <a:defRPr/>
            </a:lvl7pPr>
            <a:lvl8pPr lvl="7" algn="ctr" rtl="0">
              <a:lnSpc>
                <a:spcPct val="100000"/>
              </a:lnSpc>
              <a:spcBef>
                <a:spcPts val="0"/>
              </a:spcBef>
              <a:spcAft>
                <a:spcPts val="0"/>
              </a:spcAft>
              <a:buClr>
                <a:srgbClr val="FFFFFF"/>
              </a:buClr>
              <a:buSzPts val="700"/>
              <a:buChar char="○"/>
              <a:defRPr/>
            </a:lvl8pPr>
            <a:lvl9pPr lvl="8" algn="ctr" rtl="0">
              <a:lnSpc>
                <a:spcPct val="100000"/>
              </a:lnSpc>
              <a:spcBef>
                <a:spcPts val="0"/>
              </a:spcBef>
              <a:spcAft>
                <a:spcPts val="0"/>
              </a:spcAft>
              <a:buClr>
                <a:srgbClr val="FFFFFF"/>
              </a:buClr>
              <a:buSzPts val="700"/>
              <a:buChar char="■"/>
              <a:defRPr/>
            </a:lvl9pPr>
          </a:lstStyle>
          <a:p>
            <a:endParaRPr/>
          </a:p>
        </p:txBody>
      </p:sp>
      <p:sp>
        <p:nvSpPr>
          <p:cNvPr id="232" name="Google Shape;232;p50"/>
          <p:cNvSpPr txBox="1">
            <a:spLocks noGrp="1"/>
          </p:cNvSpPr>
          <p:nvPr>
            <p:ph type="body" idx="1"/>
          </p:nvPr>
        </p:nvSpPr>
        <p:spPr>
          <a:xfrm>
            <a:off x="666750" y="2652713"/>
            <a:ext cx="7810500" cy="595500"/>
          </a:xfrm>
          <a:prstGeom prst="rect">
            <a:avLst/>
          </a:prstGeom>
          <a:noFill/>
          <a:ln>
            <a:noFill/>
          </a:ln>
        </p:spPr>
        <p:txBody>
          <a:bodyPr spcFirstLastPara="1" wrap="square" lIns="19050" tIns="19050" rIns="19050" bIns="19050" anchor="t" anchorCtr="0"/>
          <a:lstStyle>
            <a:lvl1pPr marL="457200" lvl="0" indent="-228600" algn="ctr" rtl="0">
              <a:lnSpc>
                <a:spcPct val="100000"/>
              </a:lnSpc>
              <a:spcBef>
                <a:spcPts val="0"/>
              </a:spcBef>
              <a:spcAft>
                <a:spcPts val="0"/>
              </a:spcAft>
              <a:buClr>
                <a:srgbClr val="000000"/>
              </a:buClr>
              <a:buSzPts val="1700"/>
              <a:buFont typeface="Helvetica Neue Light"/>
              <a:buNone/>
              <a:defRPr sz="1700">
                <a:solidFill>
                  <a:srgbClr val="000000"/>
                </a:solidFill>
              </a:defRPr>
            </a:lvl1pPr>
            <a:lvl2pPr marL="914400" lvl="1" indent="-228600" algn="ctr" rtl="0">
              <a:lnSpc>
                <a:spcPct val="100000"/>
              </a:lnSpc>
              <a:spcBef>
                <a:spcPts val="0"/>
              </a:spcBef>
              <a:spcAft>
                <a:spcPts val="0"/>
              </a:spcAft>
              <a:buClr>
                <a:srgbClr val="000000"/>
              </a:buClr>
              <a:buSzPts val="1700"/>
              <a:buFont typeface="Helvetica Neue Light"/>
              <a:buNone/>
              <a:defRPr sz="1700">
                <a:solidFill>
                  <a:srgbClr val="000000"/>
                </a:solidFill>
              </a:defRPr>
            </a:lvl2pPr>
            <a:lvl3pPr marL="1371600" lvl="2" indent="-228600" algn="ctr" rtl="0">
              <a:lnSpc>
                <a:spcPct val="100000"/>
              </a:lnSpc>
              <a:spcBef>
                <a:spcPts val="0"/>
              </a:spcBef>
              <a:spcAft>
                <a:spcPts val="0"/>
              </a:spcAft>
              <a:buClr>
                <a:srgbClr val="000000"/>
              </a:buClr>
              <a:buSzPts val="1700"/>
              <a:buFont typeface="Helvetica Neue Light"/>
              <a:buNone/>
              <a:defRPr sz="1700">
                <a:solidFill>
                  <a:srgbClr val="000000"/>
                </a:solidFill>
              </a:defRPr>
            </a:lvl3pPr>
            <a:lvl4pPr marL="1828800" lvl="3" indent="-228600" algn="ctr" rtl="0">
              <a:lnSpc>
                <a:spcPct val="100000"/>
              </a:lnSpc>
              <a:spcBef>
                <a:spcPts val="0"/>
              </a:spcBef>
              <a:spcAft>
                <a:spcPts val="0"/>
              </a:spcAft>
              <a:buClr>
                <a:srgbClr val="000000"/>
              </a:buClr>
              <a:buSzPts val="1700"/>
              <a:buFont typeface="Helvetica Neue Light"/>
              <a:buNone/>
              <a:defRPr sz="1700">
                <a:solidFill>
                  <a:srgbClr val="000000"/>
                </a:solidFill>
              </a:defRPr>
            </a:lvl4pPr>
            <a:lvl5pPr marL="2286000" lvl="4" indent="-228600" algn="ctr" rtl="0">
              <a:lnSpc>
                <a:spcPct val="100000"/>
              </a:lnSpc>
              <a:spcBef>
                <a:spcPts val="0"/>
              </a:spcBef>
              <a:spcAft>
                <a:spcPts val="0"/>
              </a:spcAft>
              <a:buClr>
                <a:srgbClr val="000000"/>
              </a:buClr>
              <a:buSzPts val="1700"/>
              <a:buFont typeface="Helvetica Neue Light"/>
              <a:buNone/>
              <a:defRPr sz="1700">
                <a:solidFill>
                  <a:srgbClr val="000000"/>
                </a:solidFill>
              </a:defRPr>
            </a:lvl5pPr>
            <a:lvl6pPr marL="2743200" lvl="5" indent="-260350" algn="l" rtl="0">
              <a:lnSpc>
                <a:spcPct val="100000"/>
              </a:lnSpc>
              <a:spcBef>
                <a:spcPts val="2200"/>
              </a:spcBef>
              <a:spcAft>
                <a:spcPts val="0"/>
              </a:spcAft>
              <a:buClr>
                <a:srgbClr val="FFFFFF"/>
              </a:buClr>
              <a:buSzPts val="500"/>
              <a:buChar char="■"/>
              <a:defRPr/>
            </a:lvl6pPr>
            <a:lvl7pPr marL="3200400" lvl="6" indent="-260350" algn="l" rtl="0">
              <a:lnSpc>
                <a:spcPct val="100000"/>
              </a:lnSpc>
              <a:spcBef>
                <a:spcPts val="2200"/>
              </a:spcBef>
              <a:spcAft>
                <a:spcPts val="0"/>
              </a:spcAft>
              <a:buClr>
                <a:srgbClr val="FFFFFF"/>
              </a:buClr>
              <a:buSzPts val="500"/>
              <a:buChar char="●"/>
              <a:defRPr/>
            </a:lvl7pPr>
            <a:lvl8pPr marL="3657600" lvl="7" indent="-260350" algn="l" rtl="0">
              <a:lnSpc>
                <a:spcPct val="100000"/>
              </a:lnSpc>
              <a:spcBef>
                <a:spcPts val="2200"/>
              </a:spcBef>
              <a:spcAft>
                <a:spcPts val="0"/>
              </a:spcAft>
              <a:buClr>
                <a:srgbClr val="FFFFFF"/>
              </a:buClr>
              <a:buSzPts val="500"/>
              <a:buChar char="○"/>
              <a:defRPr/>
            </a:lvl8pPr>
            <a:lvl9pPr marL="4114800" lvl="8" indent="-260350" algn="l" rtl="0">
              <a:lnSpc>
                <a:spcPct val="100000"/>
              </a:lnSpc>
              <a:spcBef>
                <a:spcPts val="2200"/>
              </a:spcBef>
              <a:spcAft>
                <a:spcPts val="0"/>
              </a:spcAft>
              <a:buClr>
                <a:srgbClr val="FFFFFF"/>
              </a:buClr>
              <a:buSzPts val="500"/>
              <a:buChar char="■"/>
              <a:defRPr/>
            </a:lvl9pPr>
          </a:lstStyle>
          <a:p>
            <a:endParaRPr/>
          </a:p>
        </p:txBody>
      </p:sp>
      <p:sp>
        <p:nvSpPr>
          <p:cNvPr id="233" name="Google Shape;233;p50"/>
          <p:cNvSpPr txBox="1">
            <a:spLocks noGrp="1"/>
          </p:cNvSpPr>
          <p:nvPr>
            <p:ph type="sldNum" idx="12"/>
          </p:nvPr>
        </p:nvSpPr>
        <p:spPr>
          <a:xfrm>
            <a:off x="4484637" y="4905375"/>
            <a:ext cx="170100" cy="176100"/>
          </a:xfrm>
          <a:prstGeom prst="rect">
            <a:avLst/>
          </a:prstGeom>
          <a:noFill/>
          <a:ln>
            <a:noFill/>
          </a:ln>
        </p:spPr>
        <p:txBody>
          <a:bodyPr spcFirstLastPara="1" wrap="square" lIns="19050" tIns="19050" rIns="19050" bIns="19050" anchor="t" anchorCtr="0">
            <a:noAutofit/>
          </a:bodyPr>
          <a:lstStyle>
            <a:lvl1pPr marL="0" marR="0" lvl="0" indent="0" algn="ctr" rtl="0">
              <a:lnSpc>
                <a:spcPct val="100000"/>
              </a:lnSpc>
              <a:spcBef>
                <a:spcPts val="0"/>
              </a:spcBef>
              <a:spcAft>
                <a:spcPts val="0"/>
              </a:spcAft>
              <a:buClr>
                <a:srgbClr val="000000"/>
              </a:buClr>
              <a:buSzPts val="900"/>
              <a:buFont typeface="Helvetica Neue Light"/>
              <a:buNone/>
              <a:defRPr>
                <a:solidFill>
                  <a:srgbClr val="000000"/>
                </a:solidFill>
              </a:defRPr>
            </a:lvl1pPr>
            <a:lvl2pPr marL="0" marR="0" lvl="1" indent="0" algn="ctr" rtl="0">
              <a:lnSpc>
                <a:spcPct val="100000"/>
              </a:lnSpc>
              <a:spcBef>
                <a:spcPts val="0"/>
              </a:spcBef>
              <a:spcAft>
                <a:spcPts val="0"/>
              </a:spcAft>
              <a:buClr>
                <a:srgbClr val="000000"/>
              </a:buClr>
              <a:buSzPts val="900"/>
              <a:buFont typeface="Helvetica Neue Light"/>
              <a:buNone/>
              <a:defRPr>
                <a:solidFill>
                  <a:srgbClr val="000000"/>
                </a:solidFill>
              </a:defRPr>
            </a:lvl2pPr>
            <a:lvl3pPr marL="0" marR="0" lvl="2" indent="0" algn="ctr" rtl="0">
              <a:lnSpc>
                <a:spcPct val="100000"/>
              </a:lnSpc>
              <a:spcBef>
                <a:spcPts val="0"/>
              </a:spcBef>
              <a:spcAft>
                <a:spcPts val="0"/>
              </a:spcAft>
              <a:buClr>
                <a:srgbClr val="000000"/>
              </a:buClr>
              <a:buSzPts val="900"/>
              <a:buFont typeface="Helvetica Neue Light"/>
              <a:buNone/>
              <a:defRPr>
                <a:solidFill>
                  <a:srgbClr val="000000"/>
                </a:solidFill>
              </a:defRPr>
            </a:lvl3pPr>
            <a:lvl4pPr marL="0" marR="0" lvl="3" indent="0" algn="ctr" rtl="0">
              <a:lnSpc>
                <a:spcPct val="100000"/>
              </a:lnSpc>
              <a:spcBef>
                <a:spcPts val="0"/>
              </a:spcBef>
              <a:spcAft>
                <a:spcPts val="0"/>
              </a:spcAft>
              <a:buClr>
                <a:srgbClr val="000000"/>
              </a:buClr>
              <a:buSzPts val="900"/>
              <a:buFont typeface="Helvetica Neue Light"/>
              <a:buNone/>
              <a:defRPr>
                <a:solidFill>
                  <a:srgbClr val="000000"/>
                </a:solidFill>
              </a:defRPr>
            </a:lvl4pPr>
            <a:lvl5pPr marL="0" marR="0" lvl="4" indent="0" algn="ctr" rtl="0">
              <a:lnSpc>
                <a:spcPct val="100000"/>
              </a:lnSpc>
              <a:spcBef>
                <a:spcPts val="0"/>
              </a:spcBef>
              <a:spcAft>
                <a:spcPts val="0"/>
              </a:spcAft>
              <a:buClr>
                <a:srgbClr val="000000"/>
              </a:buClr>
              <a:buSzPts val="900"/>
              <a:buFont typeface="Helvetica Neue Light"/>
              <a:buNone/>
              <a:defRPr>
                <a:solidFill>
                  <a:srgbClr val="000000"/>
                </a:solidFill>
              </a:defRPr>
            </a:lvl5pPr>
            <a:lvl6pPr marL="0" marR="0" lvl="5" indent="0" algn="ctr" rtl="0">
              <a:lnSpc>
                <a:spcPct val="100000"/>
              </a:lnSpc>
              <a:spcBef>
                <a:spcPts val="0"/>
              </a:spcBef>
              <a:spcAft>
                <a:spcPts val="0"/>
              </a:spcAft>
              <a:buClr>
                <a:srgbClr val="000000"/>
              </a:buClr>
              <a:buSzPts val="900"/>
              <a:buFont typeface="Helvetica Neue Light"/>
              <a:buNone/>
              <a:defRPr>
                <a:solidFill>
                  <a:srgbClr val="000000"/>
                </a:solidFill>
              </a:defRPr>
            </a:lvl6pPr>
            <a:lvl7pPr marL="0" marR="0" lvl="6" indent="0" algn="ctr" rtl="0">
              <a:lnSpc>
                <a:spcPct val="100000"/>
              </a:lnSpc>
              <a:spcBef>
                <a:spcPts val="0"/>
              </a:spcBef>
              <a:spcAft>
                <a:spcPts val="0"/>
              </a:spcAft>
              <a:buClr>
                <a:srgbClr val="000000"/>
              </a:buClr>
              <a:buSzPts val="900"/>
              <a:buFont typeface="Helvetica Neue Light"/>
              <a:buNone/>
              <a:defRPr>
                <a:solidFill>
                  <a:srgbClr val="000000"/>
                </a:solidFill>
              </a:defRPr>
            </a:lvl7pPr>
            <a:lvl8pPr marL="0" marR="0" lvl="7" indent="0" algn="ctr" rtl="0">
              <a:lnSpc>
                <a:spcPct val="100000"/>
              </a:lnSpc>
              <a:spcBef>
                <a:spcPts val="0"/>
              </a:spcBef>
              <a:spcAft>
                <a:spcPts val="0"/>
              </a:spcAft>
              <a:buClr>
                <a:srgbClr val="000000"/>
              </a:buClr>
              <a:buSzPts val="900"/>
              <a:buFont typeface="Helvetica Neue Light"/>
              <a:buNone/>
              <a:defRPr>
                <a:solidFill>
                  <a:srgbClr val="000000"/>
                </a:solidFill>
              </a:defRPr>
            </a:lvl8pPr>
            <a:lvl9pPr marL="0" marR="0" lvl="8" indent="0" algn="ctr" rtl="0">
              <a:lnSpc>
                <a:spcPct val="100000"/>
              </a:lnSpc>
              <a:spcBef>
                <a:spcPts val="0"/>
              </a:spcBef>
              <a:spcAft>
                <a:spcPts val="0"/>
              </a:spcAft>
              <a:buClr>
                <a:srgbClr val="000000"/>
              </a:buClr>
              <a:buSzPts val="900"/>
              <a:buFont typeface="Helvetica Neue Light"/>
              <a:buNone/>
              <a:defRPr>
                <a:solidFill>
                  <a:srgbClr val="000000"/>
                </a:solidFill>
              </a:defRPr>
            </a:lvl9pPr>
          </a:lstStyle>
          <a:p>
            <a:pPr marL="0" lvl="0" indent="0" algn="ctr" rtl="0">
              <a:spcBef>
                <a:spcPts val="0"/>
              </a:spcBef>
              <a:spcAft>
                <a:spcPts val="0"/>
              </a:spcAft>
              <a:buNone/>
            </a:pPr>
            <a:fld id="{00000000-1234-1234-1234-123412341234}" type="slidenum">
              <a:rPr lang="fr-CA"/>
              <a:t>‹#›</a:t>
            </a:fld>
            <a:endParaRPr>
              <a:solidFill>
                <a:schemeClr val="dk2"/>
              </a:solidFil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Break" type="titleOnly">
  <p:cSld name="TITLE_ONLY">
    <p:bg>
      <p:bgPr>
        <a:solidFill>
          <a:srgbClr val="000000"/>
        </a:solidFill>
        <a:effectLst/>
      </p:bgPr>
    </p:bg>
    <p:spTree>
      <p:nvGrpSpPr>
        <p:cNvPr id="1" name="Shape 32"/>
        <p:cNvGrpSpPr/>
        <p:nvPr/>
      </p:nvGrpSpPr>
      <p:grpSpPr>
        <a:xfrm>
          <a:off x="0" y="0"/>
          <a:ext cx="0" cy="0"/>
          <a:chOff x="0" y="0"/>
          <a:chExt cx="0" cy="0"/>
        </a:xfrm>
      </p:grpSpPr>
      <p:sp>
        <p:nvSpPr>
          <p:cNvPr id="33" name="Google Shape;33;p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fr-CA"/>
              <a:t>‹#›</a:t>
            </a:fld>
            <a:endParaRPr/>
          </a:p>
        </p:txBody>
      </p:sp>
      <p:sp>
        <p:nvSpPr>
          <p:cNvPr id="34" name="Google Shape;34;p6"/>
          <p:cNvSpPr/>
          <p:nvPr/>
        </p:nvSpPr>
        <p:spPr>
          <a:xfrm rot="5400000">
            <a:off x="4524300" y="2400225"/>
            <a:ext cx="95400" cy="1309500"/>
          </a:xfrm>
          <a:prstGeom prst="rect">
            <a:avLst/>
          </a:prstGeom>
          <a:solidFill>
            <a:srgbClr val="FFE03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 name="Google Shape;35;p6"/>
          <p:cNvSpPr txBox="1">
            <a:spLocks noGrp="1"/>
          </p:cNvSpPr>
          <p:nvPr>
            <p:ph type="title"/>
          </p:nvPr>
        </p:nvSpPr>
        <p:spPr>
          <a:xfrm>
            <a:off x="0" y="2253750"/>
            <a:ext cx="9144000" cy="636000"/>
          </a:xfrm>
          <a:prstGeom prst="rect">
            <a:avLst/>
          </a:prstGeom>
          <a:noFill/>
          <a:ln>
            <a:noFill/>
          </a:ln>
        </p:spPr>
        <p:txBody>
          <a:bodyPr spcFirstLastPara="1" wrap="square" lIns="91425" tIns="91425" rIns="91425" bIns="91425" anchor="t" anchorCtr="0"/>
          <a:lstStyle>
            <a:lvl1pPr marR="0" lvl="0" algn="ctr" rtl="0">
              <a:lnSpc>
                <a:spcPct val="100000"/>
              </a:lnSpc>
              <a:spcBef>
                <a:spcPts val="0"/>
              </a:spcBef>
              <a:spcAft>
                <a:spcPts val="0"/>
              </a:spcAft>
              <a:buClr>
                <a:srgbClr val="000000"/>
              </a:buClr>
              <a:buSzPts val="3600"/>
              <a:buFont typeface="Arial"/>
              <a:buNone/>
              <a:defRPr sz="3600" b="1" i="0" u="none" strike="noStrike" cap="none">
                <a:solidFill>
                  <a:srgbClr val="FFFFFF"/>
                </a:solidFill>
                <a:latin typeface="Lato"/>
                <a:ea typeface="Lato"/>
                <a:cs typeface="Lato"/>
                <a:sym typeface="Lato"/>
              </a:defRPr>
            </a:lvl1pPr>
            <a:lvl2pPr marR="0" lvl="1"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Lato"/>
                <a:ea typeface="Lato"/>
                <a:cs typeface="Lato"/>
                <a:sym typeface="Lato"/>
              </a:defRPr>
            </a:lvl2pPr>
            <a:lvl3pPr marR="0" lvl="2"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Lato"/>
                <a:ea typeface="Lato"/>
                <a:cs typeface="Lato"/>
                <a:sym typeface="Lato"/>
              </a:defRPr>
            </a:lvl3pPr>
            <a:lvl4pPr marR="0" lvl="3"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Lato"/>
                <a:ea typeface="Lato"/>
                <a:cs typeface="Lato"/>
                <a:sym typeface="Lato"/>
              </a:defRPr>
            </a:lvl4pPr>
            <a:lvl5pPr marR="0" lvl="4"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Lato"/>
                <a:ea typeface="Lato"/>
                <a:cs typeface="Lato"/>
                <a:sym typeface="Lato"/>
              </a:defRPr>
            </a:lvl5pPr>
            <a:lvl6pPr marR="0" lvl="5"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Lato"/>
                <a:ea typeface="Lato"/>
                <a:cs typeface="Lato"/>
                <a:sym typeface="Lato"/>
              </a:defRPr>
            </a:lvl6pPr>
            <a:lvl7pPr marR="0" lvl="6"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Lato"/>
                <a:ea typeface="Lato"/>
                <a:cs typeface="Lato"/>
                <a:sym typeface="Lato"/>
              </a:defRPr>
            </a:lvl7pPr>
            <a:lvl8pPr marR="0" lvl="7"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Lato"/>
                <a:ea typeface="Lato"/>
                <a:cs typeface="Lato"/>
                <a:sym typeface="Lato"/>
              </a:defRPr>
            </a:lvl8pPr>
            <a:lvl9pPr marR="0" lvl="8"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Lato"/>
                <a:ea typeface="Lato"/>
                <a:cs typeface="Lato"/>
                <a:sym typeface="Lato"/>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tandard Slide (Header+Text Small)" type="twoColTx">
  <p:cSld name="TITLE_AND_TWO_COLUMNS">
    <p:spTree>
      <p:nvGrpSpPr>
        <p:cNvPr id="1" name="Shape 36"/>
        <p:cNvGrpSpPr/>
        <p:nvPr/>
      </p:nvGrpSpPr>
      <p:grpSpPr>
        <a:xfrm>
          <a:off x="0" y="0"/>
          <a:ext cx="0" cy="0"/>
          <a:chOff x="0" y="0"/>
          <a:chExt cx="0" cy="0"/>
        </a:xfrm>
      </p:grpSpPr>
      <p:sp>
        <p:nvSpPr>
          <p:cNvPr id="37" name="Google Shape;37;p7"/>
          <p:cNvSpPr/>
          <p:nvPr/>
        </p:nvSpPr>
        <p:spPr>
          <a:xfrm>
            <a:off x="1218175" y="1710575"/>
            <a:ext cx="171000" cy="1663500"/>
          </a:xfrm>
          <a:prstGeom prst="rect">
            <a:avLst/>
          </a:prstGeom>
          <a:solidFill>
            <a:srgbClr val="FFE03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 name="Google Shape;38;p7"/>
          <p:cNvSpPr txBox="1">
            <a:spLocks noGrp="1"/>
          </p:cNvSpPr>
          <p:nvPr>
            <p:ph type="title"/>
          </p:nvPr>
        </p:nvSpPr>
        <p:spPr>
          <a:xfrm>
            <a:off x="1660500" y="1604395"/>
            <a:ext cx="5061000" cy="6606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rgbClr val="000000"/>
              </a:buClr>
              <a:buSzPts val="2800"/>
              <a:buFont typeface="Arial"/>
              <a:buNone/>
              <a:defRPr sz="2800" b="1" i="0" u="none" strike="noStrike" cap="none">
                <a:solidFill>
                  <a:srgbClr val="000000"/>
                </a:solidFill>
                <a:latin typeface="Lato"/>
                <a:ea typeface="Lato"/>
                <a:cs typeface="Lato"/>
                <a:sym typeface="Lato"/>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9" name="Google Shape;39;p7"/>
          <p:cNvSpPr txBox="1">
            <a:spLocks noGrp="1"/>
          </p:cNvSpPr>
          <p:nvPr>
            <p:ph type="subTitle" idx="1"/>
          </p:nvPr>
        </p:nvSpPr>
        <p:spPr>
          <a:xfrm>
            <a:off x="1660500" y="2335825"/>
            <a:ext cx="4933500" cy="10383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rgbClr val="000000"/>
              </a:buClr>
              <a:buSzPts val="2000"/>
              <a:buFont typeface="Arial"/>
              <a:buNone/>
              <a:defRPr sz="2000" b="0" i="0" u="none" strike="noStrike" cap="none">
                <a:solidFill>
                  <a:srgbClr val="000000"/>
                </a:solidFill>
                <a:latin typeface="Lato"/>
                <a:ea typeface="Lato"/>
                <a:cs typeface="Lato"/>
                <a:sym typeface="Lato"/>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tandard Text Slide" type="tx">
  <p:cSld name="TITLE_AND_BODY">
    <p:spTree>
      <p:nvGrpSpPr>
        <p:cNvPr id="1" name="Shape 40"/>
        <p:cNvGrpSpPr/>
        <p:nvPr/>
      </p:nvGrpSpPr>
      <p:grpSpPr>
        <a:xfrm>
          <a:off x="0" y="0"/>
          <a:ext cx="0" cy="0"/>
          <a:chOff x="0" y="0"/>
          <a:chExt cx="0" cy="0"/>
        </a:xfrm>
      </p:grpSpPr>
      <p:sp>
        <p:nvSpPr>
          <p:cNvPr id="41" name="Google Shape;41;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fr-CA"/>
              <a:t>‹#›</a:t>
            </a:fld>
            <a:endParaRPr/>
          </a:p>
        </p:txBody>
      </p:sp>
      <p:sp>
        <p:nvSpPr>
          <p:cNvPr id="42" name="Google Shape;42;p8"/>
          <p:cNvSpPr/>
          <p:nvPr/>
        </p:nvSpPr>
        <p:spPr>
          <a:xfrm>
            <a:off x="1218175" y="1971066"/>
            <a:ext cx="171000" cy="1243500"/>
          </a:xfrm>
          <a:prstGeom prst="rect">
            <a:avLst/>
          </a:prstGeom>
          <a:solidFill>
            <a:srgbClr val="FFE03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 name="Google Shape;43;p8"/>
          <p:cNvSpPr txBox="1">
            <a:spLocks noGrp="1"/>
          </p:cNvSpPr>
          <p:nvPr>
            <p:ph type="title"/>
          </p:nvPr>
        </p:nvSpPr>
        <p:spPr>
          <a:xfrm>
            <a:off x="1660500" y="1863339"/>
            <a:ext cx="5061000" cy="13149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rgbClr val="000000"/>
              </a:buClr>
              <a:buSzPts val="2800"/>
              <a:buFont typeface="Arial"/>
              <a:buNone/>
              <a:defRPr sz="2800" b="1" i="0" u="none" strike="noStrike" cap="none">
                <a:solidFill>
                  <a:srgbClr val="000000"/>
                </a:solidFill>
                <a:latin typeface="Lato"/>
                <a:ea typeface="Lato"/>
                <a:cs typeface="Lato"/>
                <a:sym typeface="Lato"/>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4"/>
        <p:cNvGrpSpPr/>
        <p:nvPr/>
      </p:nvGrpSpPr>
      <p:grpSpPr>
        <a:xfrm>
          <a:off x="0" y="0"/>
          <a:ext cx="0" cy="0"/>
          <a:chOff x="0" y="0"/>
          <a:chExt cx="0" cy="0"/>
        </a:xfrm>
      </p:grpSpPr>
      <p:sp>
        <p:nvSpPr>
          <p:cNvPr id="45" name="Google Shape;45;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fr-CA"/>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re et contenu" type="obj">
  <p:cSld name="OBJECT">
    <p:spTree>
      <p:nvGrpSpPr>
        <p:cNvPr id="1" name="Shape 46"/>
        <p:cNvGrpSpPr/>
        <p:nvPr/>
      </p:nvGrpSpPr>
      <p:grpSpPr>
        <a:xfrm>
          <a:off x="0" y="0"/>
          <a:ext cx="0" cy="0"/>
          <a:chOff x="0" y="0"/>
          <a:chExt cx="0" cy="0"/>
        </a:xfrm>
      </p:grpSpPr>
      <p:sp>
        <p:nvSpPr>
          <p:cNvPr id="47" name="Google Shape;47;p10"/>
          <p:cNvSpPr txBox="1">
            <a:spLocks noGrp="1"/>
          </p:cNvSpPr>
          <p:nvPr>
            <p:ph type="title"/>
          </p:nvPr>
        </p:nvSpPr>
        <p:spPr>
          <a:xfrm>
            <a:off x="628650" y="273844"/>
            <a:ext cx="7886700" cy="994172"/>
          </a:xfrm>
          <a:prstGeom prst="rect">
            <a:avLst/>
          </a:prstGeom>
          <a:noFill/>
          <a:ln>
            <a:noFill/>
          </a:ln>
        </p:spPr>
        <p:txBody>
          <a:bodyPr spcFirstLastPara="1" wrap="square" lIns="91425" tIns="45700" rIns="91425" bIns="45700" anchor="t" anchorCtr="0"/>
          <a:lstStyle>
            <a:lvl1pPr marR="0" lvl="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8" name="Google Shape;48;p10"/>
          <p:cNvSpPr txBox="1">
            <a:spLocks noGrp="1"/>
          </p:cNvSpPr>
          <p:nvPr>
            <p:ph type="body" idx="1"/>
          </p:nvPr>
        </p:nvSpPr>
        <p:spPr>
          <a:xfrm>
            <a:off x="628650" y="1369219"/>
            <a:ext cx="7886700" cy="3263504"/>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9" name="Google Shape;49;p10"/>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t" anchorCtr="0"/>
          <a:lstStyle>
            <a:lvl1pPr marR="0" lvl="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50" name="Google Shape;50;p10"/>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t" anchorCtr="0"/>
          <a:lstStyle>
            <a:lvl1pPr marR="0" lvl="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51" name="Google Shape;51;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fr-CA"/>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13" Type="http://schemas.openxmlformats.org/officeDocument/2006/relationships/slideLayout" Target="../slideLayouts/slideLayout31.xml"/><Relationship Id="rId18" Type="http://schemas.openxmlformats.org/officeDocument/2006/relationships/slideLayout" Target="../slideLayouts/slideLayout36.xml"/><Relationship Id="rId26" Type="http://schemas.openxmlformats.org/officeDocument/2006/relationships/slideLayout" Target="../slideLayouts/slideLayout44.xml"/><Relationship Id="rId3" Type="http://schemas.openxmlformats.org/officeDocument/2006/relationships/slideLayout" Target="../slideLayouts/slideLayout21.xml"/><Relationship Id="rId21" Type="http://schemas.openxmlformats.org/officeDocument/2006/relationships/slideLayout" Target="../slideLayouts/slideLayout39.xml"/><Relationship Id="rId7" Type="http://schemas.openxmlformats.org/officeDocument/2006/relationships/slideLayout" Target="../slideLayouts/slideLayout25.xml"/><Relationship Id="rId12" Type="http://schemas.openxmlformats.org/officeDocument/2006/relationships/slideLayout" Target="../slideLayouts/slideLayout30.xml"/><Relationship Id="rId17" Type="http://schemas.openxmlformats.org/officeDocument/2006/relationships/slideLayout" Target="../slideLayouts/slideLayout35.xml"/><Relationship Id="rId25" Type="http://schemas.openxmlformats.org/officeDocument/2006/relationships/slideLayout" Target="../slideLayouts/slideLayout43.xml"/><Relationship Id="rId2" Type="http://schemas.openxmlformats.org/officeDocument/2006/relationships/slideLayout" Target="../slideLayouts/slideLayout20.xml"/><Relationship Id="rId16" Type="http://schemas.openxmlformats.org/officeDocument/2006/relationships/slideLayout" Target="../slideLayouts/slideLayout34.xml"/><Relationship Id="rId20" Type="http://schemas.openxmlformats.org/officeDocument/2006/relationships/slideLayout" Target="../slideLayouts/slideLayout38.xml"/><Relationship Id="rId29" Type="http://schemas.openxmlformats.org/officeDocument/2006/relationships/slideLayout" Target="../slideLayouts/slideLayout47.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24" Type="http://schemas.openxmlformats.org/officeDocument/2006/relationships/slideLayout" Target="../slideLayouts/slideLayout42.xml"/><Relationship Id="rId5" Type="http://schemas.openxmlformats.org/officeDocument/2006/relationships/slideLayout" Target="../slideLayouts/slideLayout23.xml"/><Relationship Id="rId15" Type="http://schemas.openxmlformats.org/officeDocument/2006/relationships/slideLayout" Target="../slideLayouts/slideLayout33.xml"/><Relationship Id="rId23" Type="http://schemas.openxmlformats.org/officeDocument/2006/relationships/slideLayout" Target="../slideLayouts/slideLayout41.xml"/><Relationship Id="rId28" Type="http://schemas.openxmlformats.org/officeDocument/2006/relationships/slideLayout" Target="../slideLayouts/slideLayout46.xml"/><Relationship Id="rId10" Type="http://schemas.openxmlformats.org/officeDocument/2006/relationships/slideLayout" Target="../slideLayouts/slideLayout28.xml"/><Relationship Id="rId19" Type="http://schemas.openxmlformats.org/officeDocument/2006/relationships/slideLayout" Target="../slideLayouts/slideLayout37.xml"/><Relationship Id="rId31" Type="http://schemas.openxmlformats.org/officeDocument/2006/relationships/theme" Target="../theme/theme2.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4" Type="http://schemas.openxmlformats.org/officeDocument/2006/relationships/slideLayout" Target="../slideLayouts/slideLayout32.xml"/><Relationship Id="rId22" Type="http://schemas.openxmlformats.org/officeDocument/2006/relationships/slideLayout" Target="../slideLayouts/slideLayout40.xml"/><Relationship Id="rId27" Type="http://schemas.openxmlformats.org/officeDocument/2006/relationships/slideLayout" Target="../slideLayouts/slideLayout45.xml"/><Relationship Id="rId30" Type="http://schemas.openxmlformats.org/officeDocument/2006/relationships/slideLayout" Target="../slideLayouts/slideLayout4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fr-CA"/>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92"/>
        <p:cNvGrpSpPr/>
        <p:nvPr/>
      </p:nvGrpSpPr>
      <p:grpSpPr>
        <a:xfrm>
          <a:off x="0" y="0"/>
          <a:ext cx="0" cy="0"/>
          <a:chOff x="0" y="0"/>
          <a:chExt cx="0" cy="0"/>
        </a:xfrm>
      </p:grpSpPr>
      <p:sp>
        <p:nvSpPr>
          <p:cNvPr id="93" name="Google Shape;93;p2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latin typeface="Lato"/>
                <a:ea typeface="Lato"/>
                <a:cs typeface="Lato"/>
                <a:sym typeface="Lato"/>
              </a:defRPr>
            </a:lvl1pPr>
            <a:lvl2pPr lvl="1" algn="r" rtl="0">
              <a:buNone/>
              <a:defRPr sz="1000">
                <a:solidFill>
                  <a:schemeClr val="dk2"/>
                </a:solidFill>
                <a:latin typeface="Lato"/>
                <a:ea typeface="Lato"/>
                <a:cs typeface="Lato"/>
                <a:sym typeface="Lato"/>
              </a:defRPr>
            </a:lvl2pPr>
            <a:lvl3pPr lvl="2" algn="r" rtl="0">
              <a:buNone/>
              <a:defRPr sz="1000">
                <a:solidFill>
                  <a:schemeClr val="dk2"/>
                </a:solidFill>
                <a:latin typeface="Lato"/>
                <a:ea typeface="Lato"/>
                <a:cs typeface="Lato"/>
                <a:sym typeface="Lato"/>
              </a:defRPr>
            </a:lvl3pPr>
            <a:lvl4pPr lvl="3" algn="r" rtl="0">
              <a:buNone/>
              <a:defRPr sz="1000">
                <a:solidFill>
                  <a:schemeClr val="dk2"/>
                </a:solidFill>
                <a:latin typeface="Lato"/>
                <a:ea typeface="Lato"/>
                <a:cs typeface="Lato"/>
                <a:sym typeface="Lato"/>
              </a:defRPr>
            </a:lvl4pPr>
            <a:lvl5pPr lvl="4" algn="r" rtl="0">
              <a:buNone/>
              <a:defRPr sz="1000">
                <a:solidFill>
                  <a:schemeClr val="dk2"/>
                </a:solidFill>
                <a:latin typeface="Lato"/>
                <a:ea typeface="Lato"/>
                <a:cs typeface="Lato"/>
                <a:sym typeface="Lato"/>
              </a:defRPr>
            </a:lvl5pPr>
            <a:lvl6pPr lvl="5" algn="r" rtl="0">
              <a:buNone/>
              <a:defRPr sz="1000">
                <a:solidFill>
                  <a:schemeClr val="dk2"/>
                </a:solidFill>
                <a:latin typeface="Lato"/>
                <a:ea typeface="Lato"/>
                <a:cs typeface="Lato"/>
                <a:sym typeface="Lato"/>
              </a:defRPr>
            </a:lvl6pPr>
            <a:lvl7pPr lvl="6" algn="r" rtl="0">
              <a:buNone/>
              <a:defRPr sz="1000">
                <a:solidFill>
                  <a:schemeClr val="dk2"/>
                </a:solidFill>
                <a:latin typeface="Lato"/>
                <a:ea typeface="Lato"/>
                <a:cs typeface="Lato"/>
                <a:sym typeface="Lato"/>
              </a:defRPr>
            </a:lvl7pPr>
            <a:lvl8pPr lvl="7" algn="r" rtl="0">
              <a:buNone/>
              <a:defRPr sz="1000">
                <a:solidFill>
                  <a:schemeClr val="dk2"/>
                </a:solidFill>
                <a:latin typeface="Lato"/>
                <a:ea typeface="Lato"/>
                <a:cs typeface="Lato"/>
                <a:sym typeface="Lato"/>
              </a:defRPr>
            </a:lvl8pPr>
            <a:lvl9pPr lvl="8" algn="r" rtl="0">
              <a:buNone/>
              <a:defRPr sz="1000">
                <a:solidFill>
                  <a:schemeClr val="dk2"/>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fr-CA"/>
              <a:t>‹#›</a:t>
            </a:fld>
            <a:endParaRPr/>
          </a:p>
        </p:txBody>
      </p:sp>
    </p:spTree>
  </p:cSld>
  <p:clrMap bg1="lt1" tx1="dk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 id="2147483684" r:id="rId19"/>
    <p:sldLayoutId id="2147483685" r:id="rId20"/>
    <p:sldLayoutId id="2147483686" r:id="rId21"/>
    <p:sldLayoutId id="2147483687" r:id="rId22"/>
    <p:sldLayoutId id="2147483688" r:id="rId23"/>
    <p:sldLayoutId id="2147483689" r:id="rId24"/>
    <p:sldLayoutId id="2147483690" r:id="rId25"/>
    <p:sldLayoutId id="2147483691" r:id="rId26"/>
    <p:sldLayoutId id="2147483692" r:id="rId27"/>
    <p:sldLayoutId id="2147483693" r:id="rId28"/>
    <p:sldLayoutId id="2147483694" r:id="rId29"/>
    <p:sldLayoutId id="2147483695" r:id="rId3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7.xml"/><Relationship Id="rId1" Type="http://schemas.openxmlformats.org/officeDocument/2006/relationships/slideLayout" Target="../slideLayouts/slideLayout4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3.xml"/></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0.xml"/><Relationship Id="rId1" Type="http://schemas.openxmlformats.org/officeDocument/2006/relationships/slideLayout" Target="../slideLayouts/slideLayout2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4.xml"/><Relationship Id="rId1" Type="http://schemas.openxmlformats.org/officeDocument/2006/relationships/slideLayout" Target="../slideLayouts/slideLayout15.xml"/><Relationship Id="rId4" Type="http://schemas.openxmlformats.org/officeDocument/2006/relationships/image" Target="../media/image18.jpg"/></Relationships>
</file>

<file path=ppt/slides/_rels/slide35.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35.xml"/><Relationship Id="rId1" Type="http://schemas.openxmlformats.org/officeDocument/2006/relationships/slideLayout" Target="../slideLayouts/slideLayout15.xml"/></Relationships>
</file>

<file path=ppt/slides/_rels/slide36.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36.xml"/><Relationship Id="rId1" Type="http://schemas.openxmlformats.org/officeDocument/2006/relationships/slideLayout" Target="../slideLayouts/slideLayout15.xml"/><Relationship Id="rId4" Type="http://schemas.openxmlformats.org/officeDocument/2006/relationships/hyperlink" Target="https://twitter.com/hashtag/inclusive?src=hash" TargetMode="Externa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3" Type="http://schemas.openxmlformats.org/officeDocument/2006/relationships/hyperlink" Target="mailto:ssc.aaact-aatia.spc@canada.ca" TargetMode="External"/><Relationship Id="rId2" Type="http://schemas.openxmlformats.org/officeDocument/2006/relationships/notesSlide" Target="../notesSlides/notesSlide42.xml"/><Relationship Id="rId1" Type="http://schemas.openxmlformats.org/officeDocument/2006/relationships/slideLayout" Target="../slideLayouts/slideLayout10.xml"/><Relationship Id="rId6" Type="http://schemas.openxmlformats.org/officeDocument/2006/relationships/hyperlink" Target="mailto:julie-ann.rowsell@tbs-sct.gc.ca" TargetMode="External"/><Relationship Id="rId5" Type="http://schemas.openxmlformats.org/officeDocument/2006/relationships/hyperlink" Target="mailto:Dominique.Labrecque@tpsgc-pwgsc.gc.ca" TargetMode="External"/><Relationship Id="rId4" Type="http://schemas.openxmlformats.org/officeDocument/2006/relationships/hyperlink" Target="mailto:NC-NW-WS-GD@servicecanada.gc.ca" TargetMode="External"/></Relationships>
</file>

<file path=ppt/slides/_rels/slide4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3.xml"/><Relationship Id="rId1" Type="http://schemas.openxmlformats.org/officeDocument/2006/relationships/slideLayout" Target="../slideLayouts/slideLayout9.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5.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51"/>
          <p:cNvSpPr txBox="1">
            <a:spLocks noGrp="1"/>
          </p:cNvSpPr>
          <p:nvPr>
            <p:ph type="title"/>
          </p:nvPr>
        </p:nvSpPr>
        <p:spPr>
          <a:xfrm>
            <a:off x="2792175" y="1836952"/>
            <a:ext cx="5888700" cy="598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3000"/>
              <a:buFont typeface="Arial"/>
              <a:buNone/>
            </a:pPr>
            <a:r>
              <a:rPr lang="fr-CA"/>
              <a:t>Accessible by Default, Inclusive by Design</a:t>
            </a:r>
            <a:endParaRPr sz="3000" b="1" i="0" u="none" strike="noStrike" cap="none">
              <a:solidFill>
                <a:srgbClr val="000000"/>
              </a:solidFill>
              <a:latin typeface="Lato"/>
              <a:ea typeface="Lato"/>
              <a:cs typeface="Lato"/>
              <a:sym typeface="Lato"/>
            </a:endParaRPr>
          </a:p>
        </p:txBody>
      </p:sp>
      <p:sp>
        <p:nvSpPr>
          <p:cNvPr id="239" name="Google Shape;239;p51"/>
          <p:cNvSpPr txBox="1">
            <a:spLocks noGrp="1"/>
          </p:cNvSpPr>
          <p:nvPr>
            <p:ph type="subTitle" idx="1"/>
          </p:nvPr>
        </p:nvSpPr>
        <p:spPr>
          <a:xfrm>
            <a:off x="2802700" y="2803075"/>
            <a:ext cx="5566800" cy="357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fr-CA"/>
              <a:t>The Digital Academy - Design Stream</a:t>
            </a:r>
            <a:endParaRPr sz="2400" b="0" i="0" u="none" strike="noStrike" cap="none">
              <a:solidFill>
                <a:srgbClr val="000000"/>
              </a:solidFill>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60"/>
          <p:cNvSpPr txBox="1">
            <a:spLocks noGrp="1"/>
          </p:cNvSpPr>
          <p:nvPr>
            <p:ph type="title"/>
          </p:nvPr>
        </p:nvSpPr>
        <p:spPr>
          <a:xfrm>
            <a:off x="1634075" y="1295675"/>
            <a:ext cx="7694100" cy="660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fr-CA"/>
              <a:t>Meeting government accessibility  requirements</a:t>
            </a:r>
            <a:endParaRPr sz="2800" b="1" i="0" u="none" strike="noStrike" cap="none">
              <a:solidFill>
                <a:srgbClr val="000000"/>
              </a:solidFill>
              <a:latin typeface="Lato"/>
              <a:ea typeface="Lato"/>
              <a:cs typeface="Lato"/>
              <a:sym typeface="Lato"/>
            </a:endParaRPr>
          </a:p>
        </p:txBody>
      </p:sp>
      <p:sp>
        <p:nvSpPr>
          <p:cNvPr id="298" name="Google Shape;298;p60"/>
          <p:cNvSpPr txBox="1">
            <a:spLocks noGrp="1"/>
          </p:cNvSpPr>
          <p:nvPr>
            <p:ph type="subTitle" idx="1"/>
          </p:nvPr>
        </p:nvSpPr>
        <p:spPr>
          <a:xfrm>
            <a:off x="1671000" y="2499100"/>
            <a:ext cx="7320300" cy="1038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fr-CA" b="1"/>
              <a:t>Digital Products/Services in the Government of Canada must meet WCAG 2.0 AA. CDS has adopted and is striving to meet WCAG 2.1 AA. (Released in June 2018 and already adopted officially by the UK, Australia and Japan.</a:t>
            </a:r>
            <a:endParaRPr b="1"/>
          </a:p>
          <a:p>
            <a:pPr marL="0" marR="0" lvl="0" indent="0" algn="l" rtl="0">
              <a:lnSpc>
                <a:spcPct val="100000"/>
              </a:lnSpc>
              <a:spcBef>
                <a:spcPts val="0"/>
              </a:spcBef>
              <a:spcAft>
                <a:spcPts val="0"/>
              </a:spcAft>
              <a:buNone/>
            </a:pPr>
            <a:endParaRPr b="1">
              <a:solidFill>
                <a:schemeClr val="dk1"/>
              </a:solidFill>
            </a:endParaRPr>
          </a:p>
          <a:p>
            <a:pPr marL="0" marR="0" lvl="0" indent="0" algn="l" rtl="0">
              <a:lnSpc>
                <a:spcPct val="100000"/>
              </a:lnSpc>
              <a:spcBef>
                <a:spcPts val="0"/>
              </a:spcBef>
              <a:spcAft>
                <a:spcPts val="0"/>
              </a:spcAft>
              <a:buNone/>
            </a:pPr>
            <a:endParaRPr b="1">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61"/>
          <p:cNvSpPr txBox="1">
            <a:spLocks noGrp="1"/>
          </p:cNvSpPr>
          <p:nvPr>
            <p:ph type="title"/>
          </p:nvPr>
        </p:nvSpPr>
        <p:spPr>
          <a:xfrm>
            <a:off x="1596700" y="381275"/>
            <a:ext cx="6849900" cy="660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fr-CA"/>
              <a:t>Globally 1-5 people have a disability</a:t>
            </a:r>
            <a:endParaRPr sz="2800" b="1" i="0" u="none" strike="noStrike" cap="none">
              <a:solidFill>
                <a:srgbClr val="000000"/>
              </a:solidFill>
              <a:latin typeface="Lato"/>
              <a:ea typeface="Lato"/>
              <a:cs typeface="Lato"/>
              <a:sym typeface="Lato"/>
            </a:endParaRPr>
          </a:p>
        </p:txBody>
      </p:sp>
      <p:pic>
        <p:nvPicPr>
          <p:cNvPr id="304" name="Google Shape;304;p61"/>
          <p:cNvPicPr preferRelativeResize="0"/>
          <p:nvPr/>
        </p:nvPicPr>
        <p:blipFill>
          <a:blip r:embed="rId3">
            <a:alphaModFix/>
          </a:blip>
          <a:stretch>
            <a:fillRect/>
          </a:stretch>
        </p:blipFill>
        <p:spPr>
          <a:xfrm>
            <a:off x="1719648" y="1162000"/>
            <a:ext cx="2933050" cy="2819500"/>
          </a:xfrm>
          <a:prstGeom prst="rect">
            <a:avLst/>
          </a:prstGeom>
          <a:noFill/>
          <a:ln>
            <a:noFill/>
          </a:ln>
        </p:spPr>
      </p:pic>
      <p:sp>
        <p:nvSpPr>
          <p:cNvPr id="305" name="Google Shape;305;p61"/>
          <p:cNvSpPr txBox="1"/>
          <p:nvPr/>
        </p:nvSpPr>
        <p:spPr>
          <a:xfrm>
            <a:off x="5057475" y="1298025"/>
            <a:ext cx="3312900" cy="2778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fr-CA" sz="1800">
                <a:latin typeface="Lato"/>
                <a:ea typeface="Lato"/>
                <a:cs typeface="Lato"/>
                <a:sym typeface="Lato"/>
              </a:rPr>
              <a:t>Build for all users, with different needs at different times in different circumstances. </a:t>
            </a:r>
            <a:endParaRPr sz="1800">
              <a:latin typeface="Lato"/>
              <a:ea typeface="Lato"/>
              <a:cs typeface="Lato"/>
              <a:sym typeface="Lato"/>
            </a:endParaRPr>
          </a:p>
          <a:p>
            <a:pPr marL="0" lvl="0" indent="0" algn="l" rtl="0">
              <a:spcBef>
                <a:spcPts val="0"/>
              </a:spcBef>
              <a:spcAft>
                <a:spcPts val="0"/>
              </a:spcAft>
              <a:buNone/>
            </a:pPr>
            <a:endParaRPr sz="1800">
              <a:latin typeface="Lato"/>
              <a:ea typeface="Lato"/>
              <a:cs typeface="Lato"/>
              <a:sym typeface="Lato"/>
            </a:endParaRPr>
          </a:p>
          <a:p>
            <a:pPr marL="457200" lvl="0" indent="-342900" algn="l" rtl="0">
              <a:spcBef>
                <a:spcPts val="0"/>
              </a:spcBef>
              <a:spcAft>
                <a:spcPts val="0"/>
              </a:spcAft>
              <a:buSzPts val="1800"/>
              <a:buFont typeface="Lato"/>
              <a:buChar char="●"/>
            </a:pPr>
            <a:r>
              <a:rPr lang="fr-CA" sz="1800">
                <a:latin typeface="Lato"/>
                <a:ea typeface="Lato"/>
                <a:cs typeface="Lato"/>
                <a:sym typeface="Lato"/>
              </a:rPr>
              <a:t>Location</a:t>
            </a:r>
            <a:endParaRPr sz="1800">
              <a:latin typeface="Lato"/>
              <a:ea typeface="Lato"/>
              <a:cs typeface="Lato"/>
              <a:sym typeface="Lato"/>
            </a:endParaRPr>
          </a:p>
          <a:p>
            <a:pPr marL="457200" lvl="0" indent="-342900" algn="l" rtl="0">
              <a:spcBef>
                <a:spcPts val="0"/>
              </a:spcBef>
              <a:spcAft>
                <a:spcPts val="0"/>
              </a:spcAft>
              <a:buSzPts val="1800"/>
              <a:buFont typeface="Lato"/>
              <a:buChar char="●"/>
            </a:pPr>
            <a:r>
              <a:rPr lang="fr-CA" sz="1800">
                <a:latin typeface="Lato"/>
                <a:ea typeface="Lato"/>
                <a:cs typeface="Lato"/>
                <a:sym typeface="Lato"/>
              </a:rPr>
              <a:t>Health</a:t>
            </a:r>
            <a:endParaRPr sz="1800">
              <a:latin typeface="Lato"/>
              <a:ea typeface="Lato"/>
              <a:cs typeface="Lato"/>
              <a:sym typeface="Lato"/>
            </a:endParaRPr>
          </a:p>
          <a:p>
            <a:pPr marL="457200" lvl="0" indent="-342900" algn="l" rtl="0">
              <a:spcBef>
                <a:spcPts val="0"/>
              </a:spcBef>
              <a:spcAft>
                <a:spcPts val="0"/>
              </a:spcAft>
              <a:buSzPts val="1800"/>
              <a:buFont typeface="Lato"/>
              <a:buChar char="●"/>
            </a:pPr>
            <a:r>
              <a:rPr lang="fr-CA" sz="1800">
                <a:latin typeface="Lato"/>
                <a:ea typeface="Lato"/>
                <a:cs typeface="Lato"/>
                <a:sym typeface="Lato"/>
              </a:rPr>
              <a:t>Equipment (devices, etc)</a:t>
            </a:r>
            <a:endParaRPr sz="1800">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309"/>
        <p:cNvGrpSpPr/>
        <p:nvPr/>
      </p:nvGrpSpPr>
      <p:grpSpPr>
        <a:xfrm>
          <a:off x="0" y="0"/>
          <a:ext cx="0" cy="0"/>
          <a:chOff x="0" y="0"/>
          <a:chExt cx="0" cy="0"/>
        </a:xfrm>
      </p:grpSpPr>
      <p:sp>
        <p:nvSpPr>
          <p:cNvPr id="310" name="Google Shape;310;p62"/>
          <p:cNvSpPr txBox="1">
            <a:spLocks noGrp="1"/>
          </p:cNvSpPr>
          <p:nvPr>
            <p:ph type="title"/>
          </p:nvPr>
        </p:nvSpPr>
        <p:spPr>
          <a:xfrm>
            <a:off x="0" y="1110750"/>
            <a:ext cx="9144000" cy="6360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3600"/>
              <a:buFont typeface="Arial"/>
              <a:buNone/>
            </a:pPr>
            <a:r>
              <a:rPr lang="fr-CA"/>
              <a:t>Accessibility is about making sure your service can be used by as many people as possible.</a:t>
            </a:r>
            <a:endParaRPr sz="1800">
              <a:solidFill>
                <a:srgbClr val="FFFFFF"/>
              </a:solidFill>
            </a:endParaRPr>
          </a:p>
          <a:p>
            <a:pPr marL="1828800" marR="0" lvl="0" indent="-457200" algn="l" rtl="0">
              <a:lnSpc>
                <a:spcPct val="100000"/>
              </a:lnSpc>
              <a:spcBef>
                <a:spcPts val="0"/>
              </a:spcBef>
              <a:spcAft>
                <a:spcPts val="0"/>
              </a:spcAft>
              <a:buSzPts val="3600"/>
              <a:buChar char="●"/>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63"/>
          <p:cNvSpPr txBox="1">
            <a:spLocks noGrp="1"/>
          </p:cNvSpPr>
          <p:nvPr>
            <p:ph type="title"/>
          </p:nvPr>
        </p:nvSpPr>
        <p:spPr>
          <a:xfrm>
            <a:off x="1508100" y="250825"/>
            <a:ext cx="7450800" cy="660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800"/>
              </a:spcBef>
              <a:spcAft>
                <a:spcPts val="0"/>
              </a:spcAft>
              <a:buClr>
                <a:srgbClr val="000000"/>
              </a:buClr>
              <a:buSzPts val="1100"/>
              <a:buFont typeface="Arial"/>
              <a:buNone/>
            </a:pPr>
            <a:r>
              <a:rPr lang="fr-CA">
                <a:solidFill>
                  <a:srgbClr val="333333"/>
                </a:solidFill>
              </a:rPr>
              <a:t>Accessibility doesn’t have to be overwhelming</a:t>
            </a:r>
            <a:endParaRPr>
              <a:solidFill>
                <a:srgbClr val="333333"/>
              </a:solidFill>
            </a:endParaRPr>
          </a:p>
          <a:p>
            <a:pPr marL="0" lvl="0" indent="0" algn="l" rtl="0">
              <a:lnSpc>
                <a:spcPct val="100000"/>
              </a:lnSpc>
              <a:spcBef>
                <a:spcPts val="400"/>
              </a:spcBef>
              <a:spcAft>
                <a:spcPts val="0"/>
              </a:spcAft>
              <a:buClr>
                <a:srgbClr val="000000"/>
              </a:buClr>
              <a:buSzPts val="1100"/>
              <a:buFont typeface="Arial"/>
              <a:buNone/>
            </a:pPr>
            <a:endParaRPr sz="1600">
              <a:solidFill>
                <a:srgbClr val="333333"/>
              </a:solidFill>
            </a:endParaRPr>
          </a:p>
          <a:p>
            <a:pPr marL="457200" lvl="0" indent="-330200" algn="l" rtl="0">
              <a:lnSpc>
                <a:spcPct val="115000"/>
              </a:lnSpc>
              <a:spcBef>
                <a:spcPts val="0"/>
              </a:spcBef>
              <a:spcAft>
                <a:spcPts val="0"/>
              </a:spcAft>
              <a:buClr>
                <a:srgbClr val="333333"/>
              </a:buClr>
              <a:buSzPts val="1600"/>
              <a:buFont typeface="Lato"/>
              <a:buAutoNum type="arabicPeriod"/>
            </a:pPr>
            <a:r>
              <a:rPr lang="fr-CA" sz="1600">
                <a:solidFill>
                  <a:srgbClr val="333333"/>
                </a:solidFill>
              </a:rPr>
              <a:t>Build accessibility into the beginning of a product. Not only will it save time, but also resources.</a:t>
            </a:r>
            <a:endParaRPr sz="1600">
              <a:solidFill>
                <a:srgbClr val="333333"/>
              </a:solidFill>
            </a:endParaRPr>
          </a:p>
          <a:p>
            <a:pPr marL="457200" lvl="0" indent="-330200" algn="l" rtl="0">
              <a:lnSpc>
                <a:spcPct val="115000"/>
              </a:lnSpc>
              <a:spcBef>
                <a:spcPts val="0"/>
              </a:spcBef>
              <a:spcAft>
                <a:spcPts val="0"/>
              </a:spcAft>
              <a:buClr>
                <a:srgbClr val="333333"/>
              </a:buClr>
              <a:buSzPts val="1600"/>
              <a:buFont typeface="Lato"/>
              <a:buAutoNum type="arabicPeriod"/>
            </a:pPr>
            <a:r>
              <a:rPr lang="fr-CA" sz="1600">
                <a:solidFill>
                  <a:srgbClr val="333333"/>
                </a:solidFill>
              </a:rPr>
              <a:t>Shorten update/release change process by clearing hurdles and lengthy approvals.</a:t>
            </a:r>
            <a:endParaRPr sz="1600">
              <a:solidFill>
                <a:srgbClr val="333333"/>
              </a:solidFill>
            </a:endParaRPr>
          </a:p>
          <a:p>
            <a:pPr marL="457200" lvl="0" indent="-330200" algn="l" rtl="0">
              <a:lnSpc>
                <a:spcPct val="115000"/>
              </a:lnSpc>
              <a:spcBef>
                <a:spcPts val="0"/>
              </a:spcBef>
              <a:spcAft>
                <a:spcPts val="0"/>
              </a:spcAft>
              <a:buClr>
                <a:srgbClr val="333333"/>
              </a:buClr>
              <a:buSzPts val="1600"/>
              <a:buFont typeface="Lato"/>
              <a:buAutoNum type="arabicPeriod"/>
            </a:pPr>
            <a:r>
              <a:rPr lang="fr-CA" sz="1600">
                <a:solidFill>
                  <a:srgbClr val="333333"/>
                </a:solidFill>
              </a:rPr>
              <a:t>Reach out and include persons with disabilities throughout product discovery, design, development, and delivery phases.</a:t>
            </a:r>
            <a:endParaRPr sz="1600">
              <a:solidFill>
                <a:srgbClr val="333333"/>
              </a:solidFill>
            </a:endParaRPr>
          </a:p>
          <a:p>
            <a:pPr marL="457200" lvl="0" indent="-330200" algn="l" rtl="0">
              <a:lnSpc>
                <a:spcPct val="115000"/>
              </a:lnSpc>
              <a:spcBef>
                <a:spcPts val="0"/>
              </a:spcBef>
              <a:spcAft>
                <a:spcPts val="0"/>
              </a:spcAft>
              <a:buClr>
                <a:srgbClr val="333333"/>
              </a:buClr>
              <a:buSzPts val="1600"/>
              <a:buFont typeface="Lato"/>
              <a:buAutoNum type="arabicPeriod"/>
            </a:pPr>
            <a:r>
              <a:rPr lang="fr-CA" sz="1600">
                <a:solidFill>
                  <a:srgbClr val="333333"/>
                </a:solidFill>
              </a:rPr>
              <a:t>Build awareness on the product teams in order to improve the service. Encourage delivery team members to engage within the community, being open to feedback and striving to make things better.</a:t>
            </a:r>
            <a:endParaRPr sz="1600">
              <a:solidFill>
                <a:srgbClr val="333333"/>
              </a:solidFill>
            </a:endParaRPr>
          </a:p>
          <a:p>
            <a:pPr marL="457200" lvl="0" indent="-330200" algn="l" rtl="0">
              <a:lnSpc>
                <a:spcPct val="115000"/>
              </a:lnSpc>
              <a:spcBef>
                <a:spcPts val="0"/>
              </a:spcBef>
              <a:spcAft>
                <a:spcPts val="0"/>
              </a:spcAft>
              <a:buClr>
                <a:srgbClr val="333333"/>
              </a:buClr>
              <a:buSzPts val="1600"/>
              <a:buFont typeface="Lato"/>
              <a:buAutoNum type="arabicPeriod"/>
            </a:pPr>
            <a:r>
              <a:rPr lang="fr-CA" sz="1600">
                <a:solidFill>
                  <a:srgbClr val="333333"/>
                </a:solidFill>
              </a:rPr>
              <a:t>Embed accessibility champions on product teams in different roles to improve reach, awareness, and understanding of accessibility issues.</a:t>
            </a:r>
            <a:endParaRPr sz="1600">
              <a:solidFill>
                <a:schemeClr val="dk1"/>
              </a:solidFill>
            </a:endParaRPr>
          </a:p>
          <a:p>
            <a:pPr marL="0" marR="0" lvl="0" indent="0" algn="l" rtl="0">
              <a:lnSpc>
                <a:spcPct val="100000"/>
              </a:lnSpc>
              <a:spcBef>
                <a:spcPts val="3300"/>
              </a:spcBef>
              <a:spcAft>
                <a:spcPts val="0"/>
              </a:spcAft>
              <a:buClr>
                <a:srgbClr val="000000"/>
              </a:buClr>
              <a:buSzPts val="2800"/>
              <a:buFont typeface="Arial"/>
              <a:buNone/>
            </a:pPr>
            <a:endParaRPr sz="16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64"/>
          <p:cNvSpPr txBox="1">
            <a:spLocks noGrp="1"/>
          </p:cNvSpPr>
          <p:nvPr>
            <p:ph type="title"/>
          </p:nvPr>
        </p:nvSpPr>
        <p:spPr>
          <a:xfrm>
            <a:off x="1508100" y="1406150"/>
            <a:ext cx="6630900" cy="1423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fr-CA"/>
              <a:t>Start considering accessibility early</a:t>
            </a:r>
            <a:endParaRPr/>
          </a:p>
          <a:p>
            <a:pPr marL="0" marR="0" lvl="0" indent="0" algn="l" rtl="0">
              <a:lnSpc>
                <a:spcPct val="100000"/>
              </a:lnSpc>
              <a:spcBef>
                <a:spcPts val="0"/>
              </a:spcBef>
              <a:spcAft>
                <a:spcPts val="0"/>
              </a:spcAft>
              <a:buNone/>
            </a:pPr>
            <a:endParaRPr/>
          </a:p>
          <a:p>
            <a:pPr marL="0" marR="0" lvl="0" indent="0" algn="l" rtl="0">
              <a:lnSpc>
                <a:spcPct val="100000"/>
              </a:lnSpc>
              <a:spcBef>
                <a:spcPts val="0"/>
              </a:spcBef>
              <a:spcAft>
                <a:spcPts val="0"/>
              </a:spcAft>
              <a:buNone/>
            </a:pPr>
            <a:endParaRPr/>
          </a:p>
        </p:txBody>
      </p:sp>
      <p:graphicFrame>
        <p:nvGraphicFramePr>
          <p:cNvPr id="321" name="Google Shape;321;p64"/>
          <p:cNvGraphicFramePr/>
          <p:nvPr/>
        </p:nvGraphicFramePr>
        <p:xfrm>
          <a:off x="1580725" y="2141675"/>
          <a:ext cx="3000000" cy="3000000"/>
        </p:xfrm>
        <a:graphic>
          <a:graphicData uri="http://schemas.openxmlformats.org/drawingml/2006/table">
            <a:tbl>
              <a:tblPr>
                <a:noFill/>
                <a:tableStyleId>{CB173F7C-1BE2-4987-834D-58E5D6AACE25}</a:tableStyleId>
              </a:tblPr>
              <a:tblGrid>
                <a:gridCol w="1809750"/>
                <a:gridCol w="1809750"/>
                <a:gridCol w="1809750"/>
                <a:gridCol w="1809750"/>
              </a:tblGrid>
              <a:tr h="381000">
                <a:tc>
                  <a:txBody>
                    <a:bodyPr/>
                    <a:lstStyle/>
                    <a:p>
                      <a:pPr marL="0" lvl="0" indent="0" algn="l" rtl="0">
                        <a:spcBef>
                          <a:spcPts val="0"/>
                        </a:spcBef>
                        <a:spcAft>
                          <a:spcPts val="0"/>
                        </a:spcAft>
                        <a:buNone/>
                      </a:pPr>
                      <a:r>
                        <a:rPr lang="fr-CA" b="1"/>
                        <a:t>Discovery</a:t>
                      </a:r>
                      <a:endParaRPr b="1"/>
                    </a:p>
                  </a:txBody>
                  <a:tcPr marL="91425" marR="91425" marT="91425" marB="91425"/>
                </a:tc>
                <a:tc>
                  <a:txBody>
                    <a:bodyPr/>
                    <a:lstStyle/>
                    <a:p>
                      <a:pPr marL="0" lvl="0" indent="0" algn="l" rtl="0">
                        <a:spcBef>
                          <a:spcPts val="0"/>
                        </a:spcBef>
                        <a:spcAft>
                          <a:spcPts val="0"/>
                        </a:spcAft>
                        <a:buNone/>
                      </a:pPr>
                      <a:r>
                        <a:rPr lang="fr-CA" b="1"/>
                        <a:t>Alpha</a:t>
                      </a:r>
                      <a:endParaRPr b="1"/>
                    </a:p>
                  </a:txBody>
                  <a:tcPr marL="91425" marR="91425" marT="91425" marB="91425"/>
                </a:tc>
                <a:tc>
                  <a:txBody>
                    <a:bodyPr/>
                    <a:lstStyle/>
                    <a:p>
                      <a:pPr marL="0" lvl="0" indent="0" algn="l" rtl="0">
                        <a:spcBef>
                          <a:spcPts val="0"/>
                        </a:spcBef>
                        <a:spcAft>
                          <a:spcPts val="0"/>
                        </a:spcAft>
                        <a:buNone/>
                      </a:pPr>
                      <a:r>
                        <a:rPr lang="fr-CA" b="1"/>
                        <a:t>Beta</a:t>
                      </a:r>
                      <a:endParaRPr b="1"/>
                    </a:p>
                  </a:txBody>
                  <a:tcPr marL="91425" marR="91425" marT="91425" marB="91425"/>
                </a:tc>
                <a:tc>
                  <a:txBody>
                    <a:bodyPr/>
                    <a:lstStyle/>
                    <a:p>
                      <a:pPr marL="0" lvl="0" indent="0" algn="l" rtl="0">
                        <a:spcBef>
                          <a:spcPts val="0"/>
                        </a:spcBef>
                        <a:spcAft>
                          <a:spcPts val="0"/>
                        </a:spcAft>
                        <a:buNone/>
                      </a:pPr>
                      <a:r>
                        <a:rPr lang="fr-CA" b="1"/>
                        <a:t>Live</a:t>
                      </a:r>
                      <a:endParaRPr b="1"/>
                    </a:p>
                  </a:txBody>
                  <a:tcPr marL="91425" marR="91425" marT="91425" marB="91425"/>
                </a:tc>
              </a:tr>
              <a:tr h="381000">
                <a:tc>
                  <a:txBody>
                    <a:bodyPr/>
                    <a:lstStyle/>
                    <a:p>
                      <a:pPr marL="0" lvl="0" indent="0" algn="l" rtl="0">
                        <a:spcBef>
                          <a:spcPts val="0"/>
                        </a:spcBef>
                        <a:spcAft>
                          <a:spcPts val="0"/>
                        </a:spcAft>
                        <a:buNone/>
                      </a:pPr>
                      <a:r>
                        <a:rPr lang="fr-CA" b="1"/>
                        <a:t>Finding out what the users need, what to measure and what the constraints are</a:t>
                      </a:r>
                      <a:endParaRPr b="1"/>
                    </a:p>
                  </a:txBody>
                  <a:tcPr marL="91425" marR="91425" marT="91425" marB="91425"/>
                </a:tc>
                <a:tc>
                  <a:txBody>
                    <a:bodyPr/>
                    <a:lstStyle/>
                    <a:p>
                      <a:pPr marL="0" lvl="0" indent="0" algn="l" rtl="0">
                        <a:spcBef>
                          <a:spcPts val="0"/>
                        </a:spcBef>
                        <a:spcAft>
                          <a:spcPts val="0"/>
                        </a:spcAft>
                        <a:buNone/>
                      </a:pPr>
                      <a:r>
                        <a:rPr lang="fr-CA" b="1"/>
                        <a:t>Building a prototype, testing it with users and learning from it</a:t>
                      </a:r>
                      <a:endParaRPr b="1"/>
                    </a:p>
                  </a:txBody>
                  <a:tcPr marL="91425" marR="91425" marT="91425" marB="91425"/>
                </a:tc>
                <a:tc>
                  <a:txBody>
                    <a:bodyPr/>
                    <a:lstStyle/>
                    <a:p>
                      <a:pPr marL="0" lvl="0" indent="0" algn="l" rtl="0">
                        <a:spcBef>
                          <a:spcPts val="0"/>
                        </a:spcBef>
                        <a:spcAft>
                          <a:spcPts val="0"/>
                        </a:spcAft>
                        <a:buNone/>
                      </a:pPr>
                      <a:r>
                        <a:rPr lang="fr-CA" b="1"/>
                        <a:t>Scaling up and going public</a:t>
                      </a:r>
                      <a:endParaRPr b="1"/>
                    </a:p>
                  </a:txBody>
                  <a:tcPr marL="91425" marR="91425" marT="91425" marB="91425"/>
                </a:tc>
                <a:tc>
                  <a:txBody>
                    <a:bodyPr/>
                    <a:lstStyle/>
                    <a:p>
                      <a:pPr marL="0" lvl="0" indent="0" algn="l" rtl="0">
                        <a:spcBef>
                          <a:spcPts val="0"/>
                        </a:spcBef>
                        <a:spcAft>
                          <a:spcPts val="0"/>
                        </a:spcAft>
                        <a:buNone/>
                      </a:pPr>
                      <a:r>
                        <a:rPr lang="fr-CA" b="1"/>
                        <a:t>Learning how to continuously improve the service</a:t>
                      </a:r>
                      <a:endParaRPr b="1"/>
                    </a:p>
                  </a:txBody>
                  <a:tcPr marL="91425" marR="91425" marT="91425" marB="91425"/>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26" name="Google Shape;326;p65"/>
          <p:cNvSpPr txBox="1">
            <a:spLocks noGrp="1"/>
          </p:cNvSpPr>
          <p:nvPr>
            <p:ph type="title"/>
          </p:nvPr>
        </p:nvSpPr>
        <p:spPr>
          <a:xfrm>
            <a:off x="971850" y="1052825"/>
            <a:ext cx="7419900" cy="19305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chemeClr val="dk1"/>
              </a:buClr>
              <a:buSzPts val="1100"/>
              <a:buFont typeface="Arial"/>
              <a:buNone/>
            </a:pPr>
            <a:r>
              <a:rPr lang="fr-CA"/>
              <a:t>These principles are building blocks that link accessibility, inclusion and diversity.</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30"/>
        <p:cNvGrpSpPr/>
        <p:nvPr/>
      </p:nvGrpSpPr>
      <p:grpSpPr>
        <a:xfrm>
          <a:off x="0" y="0"/>
          <a:ext cx="0" cy="0"/>
          <a:chOff x="0" y="0"/>
          <a:chExt cx="0" cy="0"/>
        </a:xfrm>
      </p:grpSpPr>
      <p:sp>
        <p:nvSpPr>
          <p:cNvPr id="331" name="Google Shape;331;p66"/>
          <p:cNvSpPr txBox="1">
            <a:spLocks noGrp="1"/>
          </p:cNvSpPr>
          <p:nvPr>
            <p:ph type="title"/>
          </p:nvPr>
        </p:nvSpPr>
        <p:spPr>
          <a:xfrm>
            <a:off x="1660500" y="479425"/>
            <a:ext cx="7293000" cy="660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fr-CA">
                <a:solidFill>
                  <a:schemeClr val="dk1"/>
                </a:solidFill>
              </a:rPr>
              <a:t>Inclusive Design Principles</a:t>
            </a:r>
            <a:endParaRPr>
              <a:solidFill>
                <a:schemeClr val="dk1"/>
              </a:solidFill>
            </a:endParaRPr>
          </a:p>
          <a:p>
            <a:pPr marL="0" marR="0" lvl="0" indent="0" algn="l" rtl="0">
              <a:lnSpc>
                <a:spcPct val="100000"/>
              </a:lnSpc>
              <a:spcBef>
                <a:spcPts val="0"/>
              </a:spcBef>
              <a:spcAft>
                <a:spcPts val="0"/>
              </a:spcAft>
              <a:buClr>
                <a:schemeClr val="dk1"/>
              </a:buClr>
              <a:buSzPts val="1100"/>
              <a:buFont typeface="Arial"/>
              <a:buNone/>
            </a:pPr>
            <a:r>
              <a:rPr lang="fr-CA" sz="2400"/>
              <a:t>built around accessibility principles </a:t>
            </a:r>
            <a:endParaRPr sz="2400"/>
          </a:p>
          <a:p>
            <a:pPr marL="0" marR="0" lvl="0" indent="0" algn="l" rtl="0">
              <a:lnSpc>
                <a:spcPct val="100000"/>
              </a:lnSpc>
              <a:spcBef>
                <a:spcPts val="0"/>
              </a:spcBef>
              <a:spcAft>
                <a:spcPts val="0"/>
              </a:spcAft>
              <a:buNone/>
            </a:pPr>
            <a:endParaRPr sz="1800"/>
          </a:p>
          <a:p>
            <a:pPr marL="457200" marR="0" lvl="0" indent="0" algn="l" rtl="0">
              <a:lnSpc>
                <a:spcPct val="100000"/>
              </a:lnSpc>
              <a:spcBef>
                <a:spcPts val="0"/>
              </a:spcBef>
              <a:spcAft>
                <a:spcPts val="0"/>
              </a:spcAft>
              <a:buNone/>
            </a:pPr>
            <a:endParaRPr sz="1800"/>
          </a:p>
          <a:p>
            <a:pPr marL="0" marR="0" lvl="0" indent="0" algn="l" rtl="0">
              <a:lnSpc>
                <a:spcPct val="100000"/>
              </a:lnSpc>
              <a:spcBef>
                <a:spcPts val="0"/>
              </a:spcBef>
              <a:spcAft>
                <a:spcPts val="0"/>
              </a:spcAft>
              <a:buClr>
                <a:srgbClr val="000000"/>
              </a:buClr>
              <a:buSzPts val="2800"/>
              <a:buFont typeface="Arial"/>
              <a:buNone/>
            </a:pPr>
            <a:endParaRPr sz="1400"/>
          </a:p>
        </p:txBody>
      </p:sp>
      <p:pic>
        <p:nvPicPr>
          <p:cNvPr id="332" name="Google Shape;332;p66"/>
          <p:cNvPicPr preferRelativeResize="0"/>
          <p:nvPr/>
        </p:nvPicPr>
        <p:blipFill>
          <a:blip r:embed="rId3">
            <a:alphaModFix/>
          </a:blip>
          <a:stretch>
            <a:fillRect/>
          </a:stretch>
        </p:blipFill>
        <p:spPr>
          <a:xfrm rot="-5400000">
            <a:off x="2634489" y="634188"/>
            <a:ext cx="3402648" cy="51575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7" name="Google Shape;337;p67"/>
          <p:cNvSpPr txBox="1">
            <a:spLocks noGrp="1"/>
          </p:cNvSpPr>
          <p:nvPr>
            <p:ph type="title"/>
          </p:nvPr>
        </p:nvSpPr>
        <p:spPr>
          <a:xfrm>
            <a:off x="971850" y="1052825"/>
            <a:ext cx="7419900" cy="19305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chemeClr val="dk1"/>
              </a:buClr>
              <a:buSzPts val="1100"/>
              <a:buFont typeface="Arial"/>
              <a:buNone/>
            </a:pPr>
            <a:r>
              <a:rPr lang="fr-CA">
                <a:solidFill>
                  <a:schemeClr val="lt1"/>
                </a:solidFill>
              </a:rPr>
              <a:t>What can we plan to do to help improve the human experience of digital services?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68"/>
          <p:cNvSpPr txBox="1">
            <a:spLocks noGrp="1"/>
          </p:cNvSpPr>
          <p:nvPr>
            <p:ph type="title"/>
          </p:nvPr>
        </p:nvSpPr>
        <p:spPr>
          <a:xfrm>
            <a:off x="1660500" y="130570"/>
            <a:ext cx="5061000" cy="66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2800"/>
              <a:buFont typeface="Arial"/>
              <a:buNone/>
            </a:pPr>
            <a:r>
              <a:rPr lang="fr-CA">
                <a:solidFill>
                  <a:schemeClr val="dk1"/>
                </a:solidFill>
              </a:rPr>
              <a:t>Route Map for Accessibility</a:t>
            </a:r>
            <a:endParaRPr>
              <a:solidFill>
                <a:schemeClr val="dk1"/>
              </a:solidFill>
            </a:endParaRPr>
          </a:p>
          <a:p>
            <a:pPr marL="0" marR="0" lvl="0" indent="0" algn="l" rtl="0">
              <a:lnSpc>
                <a:spcPct val="100000"/>
              </a:lnSpc>
              <a:spcBef>
                <a:spcPts val="0"/>
              </a:spcBef>
              <a:spcAft>
                <a:spcPts val="0"/>
              </a:spcAft>
              <a:buClr>
                <a:srgbClr val="000000"/>
              </a:buClr>
              <a:buSzPts val="2800"/>
              <a:buFont typeface="Arial"/>
              <a:buNone/>
            </a:pPr>
            <a:endParaRPr/>
          </a:p>
        </p:txBody>
      </p:sp>
      <p:sp>
        <p:nvSpPr>
          <p:cNvPr id="343" name="Google Shape;343;p68"/>
          <p:cNvSpPr txBox="1">
            <a:spLocks noGrp="1"/>
          </p:cNvSpPr>
          <p:nvPr>
            <p:ph type="subTitle" idx="1"/>
          </p:nvPr>
        </p:nvSpPr>
        <p:spPr>
          <a:xfrm>
            <a:off x="1660500" y="848350"/>
            <a:ext cx="7483500" cy="1038300"/>
          </a:xfrm>
          <a:prstGeom prst="rect">
            <a:avLst/>
          </a:prstGeom>
          <a:noFill/>
          <a:ln>
            <a:noFill/>
          </a:ln>
        </p:spPr>
        <p:txBody>
          <a:bodyPr spcFirstLastPara="1" wrap="square" lIns="91425" tIns="91425" rIns="91425" bIns="91425" anchor="t" anchorCtr="0">
            <a:noAutofit/>
          </a:bodyPr>
          <a:lstStyle/>
          <a:p>
            <a:pPr marL="0" lvl="0" indent="0" algn="l" rtl="0">
              <a:lnSpc>
                <a:spcPct val="160000"/>
              </a:lnSpc>
              <a:spcBef>
                <a:spcPts val="0"/>
              </a:spcBef>
              <a:spcAft>
                <a:spcPts val="0"/>
              </a:spcAft>
              <a:buClr>
                <a:schemeClr val="dk1"/>
              </a:buClr>
              <a:buSzPts val="1100"/>
              <a:buFont typeface="Arial"/>
              <a:buNone/>
            </a:pPr>
            <a:r>
              <a:rPr lang="fr-CA" sz="1800" b="1">
                <a:solidFill>
                  <a:srgbClr val="333333"/>
                </a:solidFill>
              </a:rPr>
              <a:t>Our route map for accessibility:</a:t>
            </a:r>
            <a:endParaRPr sz="1600" b="1">
              <a:solidFill>
                <a:srgbClr val="333333"/>
              </a:solidFill>
            </a:endParaRPr>
          </a:p>
          <a:p>
            <a:pPr marL="457200" lvl="0" indent="-330200" algn="l" rtl="0">
              <a:lnSpc>
                <a:spcPct val="115000"/>
              </a:lnSpc>
              <a:spcBef>
                <a:spcPts val="0"/>
              </a:spcBef>
              <a:spcAft>
                <a:spcPts val="0"/>
              </a:spcAft>
              <a:buClr>
                <a:srgbClr val="333333"/>
              </a:buClr>
              <a:buSzPts val="1600"/>
              <a:buFont typeface="Lato"/>
              <a:buChar char="●"/>
            </a:pPr>
            <a:r>
              <a:rPr lang="fr-CA" sz="1600">
                <a:solidFill>
                  <a:srgbClr val="333333"/>
                </a:solidFill>
              </a:rPr>
              <a:t>Do design research with people</a:t>
            </a:r>
            <a:endParaRPr sz="1600">
              <a:solidFill>
                <a:srgbClr val="333333"/>
              </a:solidFill>
            </a:endParaRPr>
          </a:p>
          <a:p>
            <a:pPr marL="457200" lvl="0" indent="-330200" algn="l" rtl="0">
              <a:lnSpc>
                <a:spcPct val="115000"/>
              </a:lnSpc>
              <a:spcBef>
                <a:spcPts val="0"/>
              </a:spcBef>
              <a:spcAft>
                <a:spcPts val="0"/>
              </a:spcAft>
              <a:buClr>
                <a:srgbClr val="333333"/>
              </a:buClr>
              <a:buSzPts val="1600"/>
              <a:buFont typeface="Lato"/>
              <a:buChar char="●"/>
            </a:pPr>
            <a:r>
              <a:rPr lang="fr-CA" sz="1600">
                <a:solidFill>
                  <a:srgbClr val="333333"/>
                </a:solidFill>
              </a:rPr>
              <a:t>Include persons with disabilities throughout the process</a:t>
            </a:r>
            <a:endParaRPr sz="1600">
              <a:solidFill>
                <a:srgbClr val="333333"/>
              </a:solidFill>
            </a:endParaRPr>
          </a:p>
          <a:p>
            <a:pPr marL="457200" lvl="0" indent="-330200" algn="l" rtl="0">
              <a:lnSpc>
                <a:spcPct val="115000"/>
              </a:lnSpc>
              <a:spcBef>
                <a:spcPts val="0"/>
              </a:spcBef>
              <a:spcAft>
                <a:spcPts val="0"/>
              </a:spcAft>
              <a:buClr>
                <a:srgbClr val="333333"/>
              </a:buClr>
              <a:buSzPts val="1600"/>
              <a:buFont typeface="Lato"/>
              <a:buChar char="●"/>
            </a:pPr>
            <a:r>
              <a:rPr lang="fr-CA" sz="1600">
                <a:solidFill>
                  <a:srgbClr val="333333"/>
                </a:solidFill>
              </a:rPr>
              <a:t>Be pragmatic, go forward with accessibility in mind, take corrective measures as needed</a:t>
            </a:r>
            <a:endParaRPr sz="1600">
              <a:solidFill>
                <a:srgbClr val="333333"/>
              </a:solidFill>
            </a:endParaRPr>
          </a:p>
          <a:p>
            <a:pPr marL="457200" lvl="0" indent="-330200" algn="l" rtl="0">
              <a:lnSpc>
                <a:spcPct val="115000"/>
              </a:lnSpc>
              <a:spcBef>
                <a:spcPts val="0"/>
              </a:spcBef>
              <a:spcAft>
                <a:spcPts val="0"/>
              </a:spcAft>
              <a:buClr>
                <a:srgbClr val="333333"/>
              </a:buClr>
              <a:buSzPts val="1600"/>
              <a:buFont typeface="Lato"/>
              <a:buChar char="●"/>
            </a:pPr>
            <a:r>
              <a:rPr lang="fr-CA" sz="1600">
                <a:solidFill>
                  <a:srgbClr val="333333"/>
                </a:solidFill>
              </a:rPr>
              <a:t>Build capacity in inclusive practices</a:t>
            </a:r>
            <a:endParaRPr sz="1600">
              <a:solidFill>
                <a:srgbClr val="333333"/>
              </a:solidFill>
            </a:endParaRPr>
          </a:p>
          <a:p>
            <a:pPr marL="457200" lvl="0" indent="-330200" algn="l" rtl="0">
              <a:lnSpc>
                <a:spcPct val="115000"/>
              </a:lnSpc>
              <a:spcBef>
                <a:spcPts val="0"/>
              </a:spcBef>
              <a:spcAft>
                <a:spcPts val="0"/>
              </a:spcAft>
              <a:buClr>
                <a:srgbClr val="333333"/>
              </a:buClr>
              <a:buSzPts val="1600"/>
              <a:buFont typeface="Lato"/>
              <a:buChar char="●"/>
            </a:pPr>
            <a:r>
              <a:rPr lang="fr-CA" sz="1600">
                <a:solidFill>
                  <a:srgbClr val="333333"/>
                </a:solidFill>
              </a:rPr>
              <a:t>Prioritize change, consider impact, reach, modernization, requests/analytics, and feasibility</a:t>
            </a:r>
            <a:endParaRPr sz="1600">
              <a:solidFill>
                <a:srgbClr val="333333"/>
              </a:solidFill>
            </a:endParaRPr>
          </a:p>
          <a:p>
            <a:pPr marL="457200" lvl="0" indent="-330200" algn="l" rtl="0">
              <a:lnSpc>
                <a:spcPct val="115000"/>
              </a:lnSpc>
              <a:spcBef>
                <a:spcPts val="0"/>
              </a:spcBef>
              <a:spcAft>
                <a:spcPts val="0"/>
              </a:spcAft>
              <a:buClr>
                <a:srgbClr val="333333"/>
              </a:buClr>
              <a:buSzPts val="1600"/>
              <a:buFont typeface="Lato"/>
              <a:buChar char="●"/>
            </a:pPr>
            <a:r>
              <a:rPr lang="fr-CA" sz="1600">
                <a:solidFill>
                  <a:srgbClr val="333333"/>
                </a:solidFill>
              </a:rPr>
              <a:t>Assign budget (it’s necessary, worthwhile, and the law)</a:t>
            </a:r>
            <a:endParaRPr sz="1600">
              <a:solidFill>
                <a:srgbClr val="333333"/>
              </a:solidFill>
            </a:endParaRPr>
          </a:p>
          <a:p>
            <a:pPr marL="457200" lvl="0" indent="-330200" algn="l" rtl="0">
              <a:lnSpc>
                <a:spcPct val="115000"/>
              </a:lnSpc>
              <a:spcBef>
                <a:spcPts val="0"/>
              </a:spcBef>
              <a:spcAft>
                <a:spcPts val="0"/>
              </a:spcAft>
              <a:buClr>
                <a:srgbClr val="333333"/>
              </a:buClr>
              <a:buSzPts val="1600"/>
              <a:buFont typeface="Lato"/>
              <a:buChar char="●"/>
            </a:pPr>
            <a:r>
              <a:rPr lang="fr-CA" sz="1600">
                <a:solidFill>
                  <a:srgbClr val="333333"/>
                </a:solidFill>
              </a:rPr>
              <a:t>Tap into expertise across government</a:t>
            </a:r>
            <a:endParaRPr sz="1600">
              <a:solidFill>
                <a:srgbClr val="333333"/>
              </a:solidFill>
            </a:endParaRPr>
          </a:p>
          <a:p>
            <a:pPr marL="457200" lvl="0" indent="-330200" algn="l" rtl="0">
              <a:lnSpc>
                <a:spcPct val="115000"/>
              </a:lnSpc>
              <a:spcBef>
                <a:spcPts val="0"/>
              </a:spcBef>
              <a:spcAft>
                <a:spcPts val="0"/>
              </a:spcAft>
              <a:buClr>
                <a:srgbClr val="333333"/>
              </a:buClr>
              <a:buSzPts val="1600"/>
              <a:buFont typeface="Lato"/>
              <a:buChar char="●"/>
            </a:pPr>
            <a:r>
              <a:rPr lang="fr-CA" sz="1600">
                <a:solidFill>
                  <a:srgbClr val="333333"/>
                </a:solidFill>
              </a:rPr>
              <a:t>Plan for continued progressive improvement</a:t>
            </a:r>
            <a:br>
              <a:rPr lang="fr-CA" sz="1600">
                <a:solidFill>
                  <a:srgbClr val="333333"/>
                </a:solidFill>
              </a:rPr>
            </a:br>
            <a:r>
              <a:rPr lang="fr-CA" sz="1600">
                <a:solidFill>
                  <a:srgbClr val="333333"/>
                </a:solidFill>
              </a:rPr>
              <a:t/>
            </a:r>
            <a:br>
              <a:rPr lang="fr-CA" sz="1600">
                <a:solidFill>
                  <a:srgbClr val="333333"/>
                </a:solidFill>
              </a:rPr>
            </a:br>
            <a:r>
              <a:rPr lang="fr-CA" sz="1600" b="1">
                <a:solidFill>
                  <a:srgbClr val="FFE030"/>
                </a:solidFill>
                <a:highlight>
                  <a:srgbClr val="F9F9F9"/>
                </a:highlight>
                <a:latin typeface="Arial"/>
                <a:ea typeface="Arial"/>
                <a:cs typeface="Arial"/>
                <a:sym typeface="Arial"/>
              </a:rPr>
              <a:t>Goal: </a:t>
            </a:r>
            <a:r>
              <a:rPr lang="fr-CA" sz="1600" b="1">
                <a:solidFill>
                  <a:srgbClr val="333333"/>
                </a:solidFill>
                <a:highlight>
                  <a:srgbClr val="F9F9F9"/>
                </a:highlight>
                <a:latin typeface="Arial"/>
                <a:ea typeface="Arial"/>
                <a:cs typeface="Arial"/>
                <a:sym typeface="Arial"/>
              </a:rPr>
              <a:t>Make it better than it was yesterday.</a:t>
            </a:r>
            <a:endParaRPr sz="1600" b="1">
              <a:solidFill>
                <a:srgbClr val="333333"/>
              </a:solidFill>
              <a:highlight>
                <a:srgbClr val="F9F9F9"/>
              </a:highlight>
              <a:latin typeface="Arial"/>
              <a:ea typeface="Arial"/>
              <a:cs typeface="Arial"/>
              <a:sym typeface="Arial"/>
            </a:endParaRPr>
          </a:p>
          <a:p>
            <a:pPr marL="0" marR="0" lvl="0" indent="0" algn="l" rtl="0">
              <a:lnSpc>
                <a:spcPct val="100000"/>
              </a:lnSpc>
              <a:spcBef>
                <a:spcPts val="3300"/>
              </a:spcBef>
              <a:spcAft>
                <a:spcPts val="0"/>
              </a:spcAft>
              <a:buNone/>
            </a:pPr>
            <a:endParaRPr sz="1600">
              <a:solidFill>
                <a:srgbClr val="444444"/>
              </a:solidFill>
              <a:latin typeface="Roboto"/>
              <a:ea typeface="Roboto"/>
              <a:cs typeface="Roboto"/>
              <a:sym typeface="Roboto"/>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69"/>
          <p:cNvSpPr txBox="1">
            <a:spLocks noGrp="1"/>
          </p:cNvSpPr>
          <p:nvPr>
            <p:ph type="title"/>
          </p:nvPr>
        </p:nvSpPr>
        <p:spPr>
          <a:xfrm>
            <a:off x="1590125" y="1559300"/>
            <a:ext cx="5828700" cy="19305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chemeClr val="dk1"/>
              </a:buClr>
              <a:buSzPts val="1100"/>
              <a:buFont typeface="Arial"/>
              <a:buNone/>
            </a:pPr>
            <a:r>
              <a:rPr lang="fr-CA"/>
              <a:t>Accessibility is everyone’s Responsibility</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52"/>
          <p:cNvSpPr txBox="1">
            <a:spLocks noGrp="1"/>
          </p:cNvSpPr>
          <p:nvPr>
            <p:ph type="title"/>
          </p:nvPr>
        </p:nvSpPr>
        <p:spPr>
          <a:xfrm>
            <a:off x="378250" y="209950"/>
            <a:ext cx="6236700" cy="472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3000"/>
              <a:buFont typeface="Arial"/>
              <a:buNone/>
            </a:pPr>
            <a:r>
              <a:rPr lang="fr-CA"/>
              <a:t>Intro</a:t>
            </a:r>
            <a:endParaRPr sz="3000" b="1" i="0" u="none" strike="noStrike" cap="none">
              <a:solidFill>
                <a:srgbClr val="000000"/>
              </a:solidFill>
              <a:latin typeface="Lato"/>
              <a:ea typeface="Lato"/>
              <a:cs typeface="Lato"/>
              <a:sym typeface="Lato"/>
            </a:endParaRPr>
          </a:p>
        </p:txBody>
      </p:sp>
      <p:sp>
        <p:nvSpPr>
          <p:cNvPr id="245" name="Google Shape;245;p52"/>
          <p:cNvSpPr txBox="1"/>
          <p:nvPr/>
        </p:nvSpPr>
        <p:spPr>
          <a:xfrm>
            <a:off x="341700" y="1918975"/>
            <a:ext cx="4045200" cy="14823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fr-CA" sz="1800">
                <a:solidFill>
                  <a:srgbClr val="595959"/>
                </a:solidFill>
              </a:rPr>
              <a:t/>
            </a:r>
            <a:br>
              <a:rPr lang="fr-CA" sz="1800">
                <a:solidFill>
                  <a:srgbClr val="595959"/>
                </a:solidFill>
              </a:rPr>
            </a:br>
            <a:r>
              <a:rPr lang="fr-CA" sz="1800">
                <a:solidFill>
                  <a:srgbClr val="595959"/>
                </a:solidFill>
              </a:rPr>
              <a:t/>
            </a:r>
            <a:br>
              <a:rPr lang="fr-CA" sz="1800">
                <a:solidFill>
                  <a:srgbClr val="595959"/>
                </a:solidFill>
              </a:rPr>
            </a:br>
            <a:endParaRPr sz="1800">
              <a:solidFill>
                <a:srgbClr val="595959"/>
              </a:solidFill>
            </a:endParaRPr>
          </a:p>
          <a:p>
            <a:pPr marL="0" lvl="0" indent="0" algn="l" rtl="0">
              <a:lnSpc>
                <a:spcPct val="115000"/>
              </a:lnSpc>
              <a:spcBef>
                <a:spcPts val="1600"/>
              </a:spcBef>
              <a:spcAft>
                <a:spcPts val="0"/>
              </a:spcAft>
              <a:buNone/>
            </a:pPr>
            <a:endParaRPr sz="1800">
              <a:solidFill>
                <a:srgbClr val="595959"/>
              </a:solidFill>
            </a:endParaRPr>
          </a:p>
          <a:p>
            <a:pPr marL="0" lvl="0" indent="0" algn="l" rtl="0">
              <a:lnSpc>
                <a:spcPct val="115000"/>
              </a:lnSpc>
              <a:spcBef>
                <a:spcPts val="1600"/>
              </a:spcBef>
              <a:spcAft>
                <a:spcPts val="0"/>
              </a:spcAft>
              <a:buNone/>
            </a:pPr>
            <a:endParaRPr sz="1800">
              <a:solidFill>
                <a:srgbClr val="595959"/>
              </a:solidFill>
            </a:endParaRPr>
          </a:p>
          <a:p>
            <a:pPr marL="0" lvl="0" indent="0" algn="l" rtl="0">
              <a:lnSpc>
                <a:spcPct val="115000"/>
              </a:lnSpc>
              <a:spcBef>
                <a:spcPts val="1600"/>
              </a:spcBef>
              <a:spcAft>
                <a:spcPts val="0"/>
              </a:spcAft>
              <a:buNone/>
            </a:pPr>
            <a:r>
              <a:rPr lang="fr-CA" sz="1800">
                <a:solidFill>
                  <a:srgbClr val="595959"/>
                </a:solidFill>
              </a:rPr>
              <a:t>Hey there! I’m </a:t>
            </a:r>
            <a:r>
              <a:rPr lang="fr-CA" sz="1800" b="1">
                <a:solidFill>
                  <a:srgbClr val="595959"/>
                </a:solidFill>
              </a:rPr>
              <a:t>Julianna</a:t>
            </a:r>
            <a:r>
              <a:rPr lang="fr-CA" sz="1800">
                <a:solidFill>
                  <a:srgbClr val="595959"/>
                </a:solidFill>
              </a:rPr>
              <a:t>. I work on helping the Canadian Digital Service create accessible and inclusive services for Canadians.</a:t>
            </a:r>
            <a:endParaRPr sz="1800">
              <a:solidFill>
                <a:srgbClr val="595959"/>
              </a:solidFill>
            </a:endParaRPr>
          </a:p>
          <a:p>
            <a:pPr marL="0" lvl="0" indent="0" algn="l" rtl="0">
              <a:lnSpc>
                <a:spcPct val="115000"/>
              </a:lnSpc>
              <a:spcBef>
                <a:spcPts val="1600"/>
              </a:spcBef>
              <a:spcAft>
                <a:spcPts val="1600"/>
              </a:spcAft>
              <a:buNone/>
            </a:pPr>
            <a:endParaRPr sz="1800" b="1">
              <a:solidFill>
                <a:srgbClr val="595959"/>
              </a:solidFill>
            </a:endParaRPr>
          </a:p>
        </p:txBody>
      </p:sp>
      <p:pic>
        <p:nvPicPr>
          <p:cNvPr id="246" name="Google Shape;246;p52"/>
          <p:cNvPicPr preferRelativeResize="0"/>
          <p:nvPr/>
        </p:nvPicPr>
        <p:blipFill>
          <a:blip r:embed="rId3">
            <a:alphaModFix/>
          </a:blip>
          <a:stretch>
            <a:fillRect/>
          </a:stretch>
        </p:blipFill>
        <p:spPr>
          <a:xfrm>
            <a:off x="367650" y="3011247"/>
            <a:ext cx="370350" cy="370350"/>
          </a:xfrm>
          <a:prstGeom prst="rect">
            <a:avLst/>
          </a:prstGeom>
          <a:noFill/>
          <a:ln>
            <a:noFill/>
          </a:ln>
        </p:spPr>
      </p:pic>
      <p:sp>
        <p:nvSpPr>
          <p:cNvPr id="247" name="Google Shape;247;p52"/>
          <p:cNvSpPr txBox="1"/>
          <p:nvPr/>
        </p:nvSpPr>
        <p:spPr>
          <a:xfrm>
            <a:off x="714750" y="2834750"/>
            <a:ext cx="3092100" cy="472500"/>
          </a:xfrm>
          <a:prstGeom prst="rect">
            <a:avLst/>
          </a:prstGeom>
          <a:noFill/>
          <a:ln>
            <a:noFill/>
          </a:ln>
        </p:spPr>
        <p:txBody>
          <a:bodyPr spcFirstLastPara="1" wrap="square" lIns="91425" tIns="91425" rIns="91425" bIns="91425" anchor="t" anchorCtr="0">
            <a:noAutofit/>
          </a:bodyPr>
          <a:lstStyle/>
          <a:p>
            <a:pPr marL="0" lvl="0" indent="0" algn="l" rtl="0">
              <a:lnSpc>
                <a:spcPct val="110000"/>
              </a:lnSpc>
              <a:spcBef>
                <a:spcPts val="1000"/>
              </a:spcBef>
              <a:spcAft>
                <a:spcPts val="1000"/>
              </a:spcAft>
              <a:buNone/>
            </a:pPr>
            <a:r>
              <a:rPr lang="fr-CA" sz="1800">
                <a:latin typeface="Lato"/>
                <a:ea typeface="Lato"/>
                <a:cs typeface="Lato"/>
                <a:sym typeface="Lato"/>
              </a:rPr>
              <a:t>julianna.rowsell</a:t>
            </a:r>
            <a:r>
              <a:rPr lang="fr-CA" sz="1800">
                <a:solidFill>
                  <a:srgbClr val="000000"/>
                </a:solidFill>
                <a:latin typeface="Lato"/>
                <a:ea typeface="Lato"/>
                <a:cs typeface="Lato"/>
                <a:sym typeface="Lato"/>
              </a:rPr>
              <a:t>@cds-snc.ca</a:t>
            </a:r>
            <a:endParaRPr sz="1800"/>
          </a:p>
        </p:txBody>
      </p:sp>
      <p:pic>
        <p:nvPicPr>
          <p:cNvPr id="248" name="Google Shape;248;p52"/>
          <p:cNvPicPr preferRelativeResize="0"/>
          <p:nvPr/>
        </p:nvPicPr>
        <p:blipFill>
          <a:blip r:embed="rId4">
            <a:alphaModFix/>
          </a:blip>
          <a:stretch>
            <a:fillRect/>
          </a:stretch>
        </p:blipFill>
        <p:spPr>
          <a:xfrm>
            <a:off x="367650" y="4114024"/>
            <a:ext cx="370350" cy="370350"/>
          </a:xfrm>
          <a:prstGeom prst="rect">
            <a:avLst/>
          </a:prstGeom>
          <a:noFill/>
          <a:ln>
            <a:noFill/>
          </a:ln>
        </p:spPr>
      </p:pic>
      <p:pic>
        <p:nvPicPr>
          <p:cNvPr id="249" name="Google Shape;249;p52"/>
          <p:cNvPicPr preferRelativeResize="0"/>
          <p:nvPr/>
        </p:nvPicPr>
        <p:blipFill>
          <a:blip r:embed="rId5">
            <a:alphaModFix/>
          </a:blip>
          <a:stretch>
            <a:fillRect/>
          </a:stretch>
        </p:blipFill>
        <p:spPr>
          <a:xfrm>
            <a:off x="367651" y="3568050"/>
            <a:ext cx="370350" cy="361386"/>
          </a:xfrm>
          <a:prstGeom prst="rect">
            <a:avLst/>
          </a:prstGeom>
          <a:noFill/>
          <a:ln>
            <a:noFill/>
          </a:ln>
        </p:spPr>
      </p:pic>
      <p:sp>
        <p:nvSpPr>
          <p:cNvPr id="250" name="Google Shape;250;p52"/>
          <p:cNvSpPr txBox="1"/>
          <p:nvPr/>
        </p:nvSpPr>
        <p:spPr>
          <a:xfrm>
            <a:off x="744500" y="3935675"/>
            <a:ext cx="2579700" cy="472500"/>
          </a:xfrm>
          <a:prstGeom prst="rect">
            <a:avLst/>
          </a:prstGeom>
          <a:noFill/>
          <a:ln>
            <a:noFill/>
          </a:ln>
        </p:spPr>
        <p:txBody>
          <a:bodyPr spcFirstLastPara="1" wrap="square" lIns="91425" tIns="91425" rIns="91425" bIns="91425" anchor="t" anchorCtr="0">
            <a:noAutofit/>
          </a:bodyPr>
          <a:lstStyle/>
          <a:p>
            <a:pPr marL="0" lvl="0" indent="0" algn="l" rtl="0">
              <a:lnSpc>
                <a:spcPct val="110000"/>
              </a:lnSpc>
              <a:spcBef>
                <a:spcPts val="1000"/>
              </a:spcBef>
              <a:spcAft>
                <a:spcPts val="1000"/>
              </a:spcAft>
              <a:buNone/>
            </a:pPr>
            <a:r>
              <a:rPr lang="fr-CA" sz="1800">
                <a:solidFill>
                  <a:srgbClr val="000000"/>
                </a:solidFill>
                <a:latin typeface="Lato"/>
                <a:ea typeface="Lato"/>
                <a:cs typeface="Lato"/>
                <a:sym typeface="Lato"/>
              </a:rPr>
              <a:t>@</a:t>
            </a:r>
            <a:r>
              <a:rPr lang="fr-CA" sz="1800">
                <a:latin typeface="Lato"/>
                <a:ea typeface="Lato"/>
                <a:cs typeface="Lato"/>
                <a:sym typeface="Lato"/>
              </a:rPr>
              <a:t>juliannarowsell</a:t>
            </a:r>
            <a:endParaRPr sz="1800"/>
          </a:p>
        </p:txBody>
      </p:sp>
      <p:sp>
        <p:nvSpPr>
          <p:cNvPr id="251" name="Google Shape;251;p52"/>
          <p:cNvSpPr txBox="1"/>
          <p:nvPr/>
        </p:nvSpPr>
        <p:spPr>
          <a:xfrm>
            <a:off x="744525" y="3378350"/>
            <a:ext cx="3297300" cy="472500"/>
          </a:xfrm>
          <a:prstGeom prst="rect">
            <a:avLst/>
          </a:prstGeom>
          <a:noFill/>
          <a:ln>
            <a:noFill/>
          </a:ln>
        </p:spPr>
        <p:txBody>
          <a:bodyPr spcFirstLastPara="1" wrap="square" lIns="91425" tIns="91425" rIns="91425" bIns="91425" anchor="t" anchorCtr="0">
            <a:noAutofit/>
          </a:bodyPr>
          <a:lstStyle/>
          <a:p>
            <a:pPr marL="0" lvl="0" indent="0" algn="l" rtl="0">
              <a:lnSpc>
                <a:spcPct val="110000"/>
              </a:lnSpc>
              <a:spcBef>
                <a:spcPts val="1000"/>
              </a:spcBef>
              <a:spcAft>
                <a:spcPts val="1000"/>
              </a:spcAft>
              <a:buNone/>
            </a:pPr>
            <a:r>
              <a:rPr lang="fr-CA" sz="1800">
                <a:solidFill>
                  <a:srgbClr val="000000"/>
                </a:solidFill>
                <a:latin typeface="Lato"/>
                <a:ea typeface="Lato"/>
                <a:cs typeface="Lato"/>
                <a:sym typeface="Lato"/>
              </a:rPr>
              <a:t>https://github.com/</a:t>
            </a:r>
            <a:r>
              <a:rPr lang="fr-CA" sz="1800">
                <a:latin typeface="Lato"/>
                <a:ea typeface="Lato"/>
                <a:cs typeface="Lato"/>
                <a:sym typeface="Lato"/>
              </a:rPr>
              <a:t>jrowsell</a:t>
            </a:r>
            <a:endParaRPr sz="1800"/>
          </a:p>
        </p:txBody>
      </p:sp>
      <p:pic>
        <p:nvPicPr>
          <p:cNvPr id="252" name="Google Shape;252;p52"/>
          <p:cNvPicPr preferRelativeResize="0"/>
          <p:nvPr/>
        </p:nvPicPr>
        <p:blipFill>
          <a:blip r:embed="rId6">
            <a:alphaModFix/>
          </a:blip>
          <a:stretch>
            <a:fillRect/>
          </a:stretch>
        </p:blipFill>
        <p:spPr>
          <a:xfrm>
            <a:off x="4682900" y="419350"/>
            <a:ext cx="4461100" cy="430480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52"/>
        <p:cNvGrpSpPr/>
        <p:nvPr/>
      </p:nvGrpSpPr>
      <p:grpSpPr>
        <a:xfrm>
          <a:off x="0" y="0"/>
          <a:ext cx="0" cy="0"/>
          <a:chOff x="0" y="0"/>
          <a:chExt cx="0" cy="0"/>
        </a:xfrm>
      </p:grpSpPr>
      <p:sp>
        <p:nvSpPr>
          <p:cNvPr id="353" name="Google Shape;353;p70"/>
          <p:cNvSpPr txBox="1">
            <a:spLocks noGrp="1"/>
          </p:cNvSpPr>
          <p:nvPr>
            <p:ph type="title"/>
          </p:nvPr>
        </p:nvSpPr>
        <p:spPr>
          <a:xfrm>
            <a:off x="1660500" y="936625"/>
            <a:ext cx="7293000" cy="660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fr-CA">
                <a:solidFill>
                  <a:schemeClr val="dk1"/>
                </a:solidFill>
              </a:rPr>
              <a:t>Accessibility is multidisciplinary</a:t>
            </a:r>
            <a:br>
              <a:rPr lang="fr-CA">
                <a:solidFill>
                  <a:schemeClr val="dk1"/>
                </a:solidFill>
              </a:rPr>
            </a:br>
            <a:endParaRPr/>
          </a:p>
          <a:p>
            <a:pPr marL="914400" marR="0" lvl="0" indent="-355600" algn="l" rtl="0">
              <a:lnSpc>
                <a:spcPct val="100000"/>
              </a:lnSpc>
              <a:spcBef>
                <a:spcPts val="0"/>
              </a:spcBef>
              <a:spcAft>
                <a:spcPts val="0"/>
              </a:spcAft>
              <a:buSzPts val="2000"/>
              <a:buChar char="●"/>
            </a:pPr>
            <a:r>
              <a:rPr lang="fr-CA" sz="2000" b="0"/>
              <a:t>Content creator (client/partner)</a:t>
            </a:r>
            <a:endParaRPr sz="2000" b="0"/>
          </a:p>
          <a:p>
            <a:pPr marL="914400" lvl="0" indent="-355600" algn="l" rtl="0">
              <a:spcBef>
                <a:spcPts val="0"/>
              </a:spcBef>
              <a:spcAft>
                <a:spcPts val="0"/>
              </a:spcAft>
              <a:buClr>
                <a:schemeClr val="dk1"/>
              </a:buClr>
              <a:buSzPts val="2000"/>
              <a:buChar char="●"/>
            </a:pPr>
            <a:r>
              <a:rPr lang="fr-CA" sz="2000" b="0">
                <a:solidFill>
                  <a:schemeClr val="dk1"/>
                </a:solidFill>
              </a:rPr>
              <a:t>Designer</a:t>
            </a:r>
            <a:endParaRPr sz="2000" b="0">
              <a:solidFill>
                <a:schemeClr val="dk1"/>
              </a:solidFill>
            </a:endParaRPr>
          </a:p>
          <a:p>
            <a:pPr marL="914400" lvl="0" indent="-355600" algn="l" rtl="0">
              <a:spcBef>
                <a:spcPts val="0"/>
              </a:spcBef>
              <a:spcAft>
                <a:spcPts val="0"/>
              </a:spcAft>
              <a:buClr>
                <a:schemeClr val="dk1"/>
              </a:buClr>
              <a:buSzPts val="2000"/>
              <a:buChar char="●"/>
            </a:pPr>
            <a:r>
              <a:rPr lang="fr-CA" sz="2000" b="0">
                <a:solidFill>
                  <a:schemeClr val="dk1"/>
                </a:solidFill>
              </a:rPr>
              <a:t>Developer</a:t>
            </a:r>
            <a:endParaRPr sz="2000" b="0">
              <a:solidFill>
                <a:schemeClr val="dk1"/>
              </a:solidFill>
            </a:endParaRPr>
          </a:p>
          <a:p>
            <a:pPr marL="914400" lvl="0" indent="-355600" algn="l" rtl="0">
              <a:spcBef>
                <a:spcPts val="0"/>
              </a:spcBef>
              <a:spcAft>
                <a:spcPts val="0"/>
              </a:spcAft>
              <a:buClr>
                <a:schemeClr val="dk1"/>
              </a:buClr>
              <a:buSzPts val="2000"/>
              <a:buChar char="●"/>
            </a:pPr>
            <a:r>
              <a:rPr lang="fr-CA" sz="2000" b="0">
                <a:solidFill>
                  <a:schemeClr val="dk1"/>
                </a:solidFill>
              </a:rPr>
              <a:t>User Researcher</a:t>
            </a:r>
            <a:endParaRPr sz="2000" b="0">
              <a:solidFill>
                <a:schemeClr val="dk1"/>
              </a:solidFill>
            </a:endParaRPr>
          </a:p>
          <a:p>
            <a:pPr marL="914400" lvl="0" indent="-355600" algn="l" rtl="0">
              <a:spcBef>
                <a:spcPts val="0"/>
              </a:spcBef>
              <a:spcAft>
                <a:spcPts val="0"/>
              </a:spcAft>
              <a:buClr>
                <a:schemeClr val="dk1"/>
              </a:buClr>
              <a:buSzPts val="2000"/>
              <a:buChar char="●"/>
            </a:pPr>
            <a:r>
              <a:rPr lang="fr-CA" sz="2000" b="0">
                <a:solidFill>
                  <a:schemeClr val="dk1"/>
                </a:solidFill>
              </a:rPr>
              <a:t>Product Manager</a:t>
            </a:r>
            <a:endParaRPr sz="2000" b="0">
              <a:solidFill>
                <a:schemeClr val="dk1"/>
              </a:solidFill>
            </a:endParaRPr>
          </a:p>
          <a:p>
            <a:pPr marL="914400" lvl="0" indent="-355600" algn="l" rtl="0">
              <a:spcBef>
                <a:spcPts val="0"/>
              </a:spcBef>
              <a:spcAft>
                <a:spcPts val="0"/>
              </a:spcAft>
              <a:buClr>
                <a:schemeClr val="dk1"/>
              </a:buClr>
              <a:buSzPts val="2000"/>
              <a:buChar char="●"/>
            </a:pPr>
            <a:r>
              <a:rPr lang="fr-CA" sz="2000" b="0">
                <a:solidFill>
                  <a:schemeClr val="dk1"/>
                </a:solidFill>
              </a:rPr>
              <a:t>Policy </a:t>
            </a:r>
            <a:endParaRPr sz="2000" b="0">
              <a:solidFill>
                <a:schemeClr val="dk1"/>
              </a:solidFill>
            </a:endParaRPr>
          </a:p>
          <a:p>
            <a:pPr marL="914400" lvl="0" indent="-355600" algn="l" rtl="0">
              <a:spcBef>
                <a:spcPts val="0"/>
              </a:spcBef>
              <a:spcAft>
                <a:spcPts val="0"/>
              </a:spcAft>
              <a:buClr>
                <a:schemeClr val="dk1"/>
              </a:buClr>
              <a:buSzPts val="2000"/>
              <a:buChar char="●"/>
            </a:pPr>
            <a:r>
              <a:rPr lang="fr-CA" sz="2000" b="0">
                <a:solidFill>
                  <a:schemeClr val="dk1"/>
                </a:solidFill>
              </a:rPr>
              <a:t>SME’s </a:t>
            </a:r>
            <a:endParaRPr sz="2000" b="0">
              <a:solidFill>
                <a:schemeClr val="dk1"/>
              </a:solidFill>
            </a:endParaRPr>
          </a:p>
          <a:p>
            <a:pPr marL="0" marR="0" lvl="0" indent="0" algn="l" rtl="0">
              <a:lnSpc>
                <a:spcPct val="100000"/>
              </a:lnSpc>
              <a:spcBef>
                <a:spcPts val="0"/>
              </a:spcBef>
              <a:spcAft>
                <a:spcPts val="0"/>
              </a:spcAft>
              <a:buClr>
                <a:srgbClr val="000000"/>
              </a:buClr>
              <a:buSzPts val="2800"/>
              <a:buFont typeface="Arial"/>
              <a:buNone/>
            </a:pPr>
            <a:endParaRPr sz="140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358" name="Google Shape;358;p71"/>
          <p:cNvSpPr txBox="1">
            <a:spLocks noGrp="1"/>
          </p:cNvSpPr>
          <p:nvPr>
            <p:ph type="title"/>
          </p:nvPr>
        </p:nvSpPr>
        <p:spPr>
          <a:xfrm>
            <a:off x="1660500" y="784225"/>
            <a:ext cx="7483500" cy="660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fr-CA"/>
              <a:t>The usual approach to accessibility is a problem</a:t>
            </a:r>
            <a:endParaRPr sz="2800" b="1" i="0" u="none" strike="noStrike" cap="none">
              <a:solidFill>
                <a:srgbClr val="000000"/>
              </a:solidFill>
              <a:latin typeface="Lato"/>
              <a:ea typeface="Lato"/>
              <a:cs typeface="Lato"/>
              <a:sym typeface="Lato"/>
            </a:endParaRPr>
          </a:p>
        </p:txBody>
      </p:sp>
      <p:sp>
        <p:nvSpPr>
          <p:cNvPr id="359" name="Google Shape;359;p71"/>
          <p:cNvSpPr txBox="1">
            <a:spLocks noGrp="1"/>
          </p:cNvSpPr>
          <p:nvPr>
            <p:ph type="subTitle" idx="1"/>
          </p:nvPr>
        </p:nvSpPr>
        <p:spPr>
          <a:xfrm>
            <a:off x="1671000" y="1813300"/>
            <a:ext cx="6947400" cy="1038300"/>
          </a:xfrm>
          <a:prstGeom prst="rect">
            <a:avLst/>
          </a:prstGeom>
          <a:noFill/>
          <a:ln>
            <a:noFill/>
          </a:ln>
        </p:spPr>
        <p:txBody>
          <a:bodyPr spcFirstLastPara="1" wrap="square" lIns="91425" tIns="91425" rIns="91425" bIns="91425" anchor="t" anchorCtr="0">
            <a:noAutofit/>
          </a:bodyPr>
          <a:lstStyle/>
          <a:p>
            <a:pPr marL="457200" marR="0" lvl="0" indent="-317500" algn="l" rtl="0">
              <a:lnSpc>
                <a:spcPct val="100000"/>
              </a:lnSpc>
              <a:spcBef>
                <a:spcPts val="0"/>
              </a:spcBef>
              <a:spcAft>
                <a:spcPts val="0"/>
              </a:spcAft>
              <a:buClr>
                <a:srgbClr val="000000"/>
              </a:buClr>
              <a:buSzPts val="1400"/>
              <a:buFont typeface="Arial"/>
              <a:buChar char="●"/>
            </a:pPr>
            <a:r>
              <a:rPr lang="fr-CA"/>
              <a:t>No one thinks about accessibility...except the accessibility expert.</a:t>
            </a:r>
            <a:endParaRPr/>
          </a:p>
          <a:p>
            <a:pPr marL="457200" marR="0" lvl="0" indent="-317500" algn="l" rtl="0">
              <a:lnSpc>
                <a:spcPct val="100000"/>
              </a:lnSpc>
              <a:spcBef>
                <a:spcPts val="0"/>
              </a:spcBef>
              <a:spcAft>
                <a:spcPts val="0"/>
              </a:spcAft>
              <a:buClr>
                <a:srgbClr val="000000"/>
              </a:buClr>
              <a:buSzPts val="1400"/>
              <a:buFont typeface="Arial"/>
              <a:buChar char="●"/>
            </a:pPr>
            <a:r>
              <a:rPr lang="fr-CA"/>
              <a:t>Accessibility comes at the end of development...by testing done by the accessibility expert.</a:t>
            </a:r>
            <a:endParaRPr/>
          </a:p>
          <a:p>
            <a:pPr marL="457200" marR="0" lvl="0" indent="-317500" algn="l" rtl="0">
              <a:lnSpc>
                <a:spcPct val="100000"/>
              </a:lnSpc>
              <a:spcBef>
                <a:spcPts val="0"/>
              </a:spcBef>
              <a:spcAft>
                <a:spcPts val="0"/>
              </a:spcAft>
              <a:buClr>
                <a:srgbClr val="000000"/>
              </a:buClr>
              <a:buSzPts val="1400"/>
              <a:buFont typeface="Arial"/>
              <a:buChar char="●"/>
            </a:pPr>
            <a:r>
              <a:rPr lang="fr-CA"/>
              <a:t>All issues found are directed to developers to fix...with help from the accessibility expert. </a:t>
            </a:r>
            <a:endParaRPr/>
          </a:p>
          <a:p>
            <a:pPr marL="457200" marR="0" lvl="0" indent="0" algn="l" rtl="0">
              <a:lnSpc>
                <a:spcPct val="100000"/>
              </a:lnSpc>
              <a:spcBef>
                <a:spcPts val="0"/>
              </a:spcBef>
              <a:spcAft>
                <a:spcPts val="0"/>
              </a:spcAft>
              <a:buNone/>
            </a:pPr>
            <a:endParaRPr/>
          </a:p>
          <a:p>
            <a:pPr marL="0" marR="0" lvl="0" indent="0" algn="l" rtl="0">
              <a:lnSpc>
                <a:spcPct val="100000"/>
              </a:lnSpc>
              <a:spcBef>
                <a:spcPts val="0"/>
              </a:spcBef>
              <a:spcAft>
                <a:spcPts val="0"/>
              </a:spcAft>
              <a:buNone/>
            </a:pPr>
            <a:r>
              <a:rPr lang="fr-CA" b="1"/>
              <a:t>Result: </a:t>
            </a:r>
            <a:r>
              <a:rPr lang="fr-CA"/>
              <a:t>“Sort of” accessibility + $$$ and time.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364" name="Google Shape;364;p72"/>
          <p:cNvSpPr txBox="1">
            <a:spLocks noGrp="1"/>
          </p:cNvSpPr>
          <p:nvPr>
            <p:ph type="title"/>
          </p:nvPr>
        </p:nvSpPr>
        <p:spPr>
          <a:xfrm>
            <a:off x="1671000" y="-384447"/>
            <a:ext cx="6992700" cy="846000"/>
          </a:xfrm>
          <a:prstGeom prst="rect">
            <a:avLst/>
          </a:prstGeom>
        </p:spPr>
        <p:txBody>
          <a:bodyPr spcFirstLastPara="1" wrap="square" lIns="91425" tIns="91425" rIns="91425" bIns="91425" anchor="t" anchorCtr="0">
            <a:noAutofit/>
          </a:bodyPr>
          <a:lstStyle/>
          <a:p>
            <a:pPr marL="0" lvl="0" indent="0" algn="l" rtl="0">
              <a:spcBef>
                <a:spcPts val="8300"/>
              </a:spcBef>
              <a:spcAft>
                <a:spcPts val="1100"/>
              </a:spcAft>
              <a:buClr>
                <a:schemeClr val="dk1"/>
              </a:buClr>
              <a:buSzPts val="1100"/>
              <a:buFont typeface="Arial"/>
              <a:buNone/>
            </a:pPr>
            <a:r>
              <a:rPr lang="fr-CA">
                <a:solidFill>
                  <a:schemeClr val="dk1"/>
                </a:solidFill>
              </a:rPr>
              <a:t>How to make an existing content or service accessible</a:t>
            </a:r>
            <a:endParaRPr/>
          </a:p>
        </p:txBody>
      </p:sp>
      <p:sp>
        <p:nvSpPr>
          <p:cNvPr id="365" name="Google Shape;365;p72"/>
          <p:cNvSpPr txBox="1">
            <a:spLocks noGrp="1"/>
          </p:cNvSpPr>
          <p:nvPr>
            <p:ph type="subTitle" idx="1"/>
          </p:nvPr>
        </p:nvSpPr>
        <p:spPr>
          <a:xfrm>
            <a:off x="1671000" y="1319375"/>
            <a:ext cx="6905400" cy="103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a:p>
            <a:pPr marL="914400" lvl="0" indent="-317500" algn="l" rtl="0">
              <a:spcBef>
                <a:spcPts val="0"/>
              </a:spcBef>
              <a:spcAft>
                <a:spcPts val="0"/>
              </a:spcAft>
              <a:buClr>
                <a:schemeClr val="dk1"/>
              </a:buClr>
              <a:buSzPts val="1400"/>
              <a:buChar char="●"/>
            </a:pPr>
            <a:r>
              <a:rPr lang="fr-CA">
                <a:solidFill>
                  <a:schemeClr val="dk1"/>
                </a:solidFill>
              </a:rPr>
              <a:t>Make accessibility part of your design research</a:t>
            </a:r>
            <a:endParaRPr>
              <a:solidFill>
                <a:schemeClr val="dk1"/>
              </a:solidFill>
            </a:endParaRPr>
          </a:p>
          <a:p>
            <a:pPr marL="914400" lvl="0" indent="-317500" algn="l" rtl="0">
              <a:spcBef>
                <a:spcPts val="0"/>
              </a:spcBef>
              <a:spcAft>
                <a:spcPts val="0"/>
              </a:spcAft>
              <a:buClr>
                <a:schemeClr val="dk1"/>
              </a:buClr>
              <a:buSzPts val="1400"/>
              <a:buChar char="●"/>
            </a:pPr>
            <a:r>
              <a:rPr lang="fr-CA">
                <a:solidFill>
                  <a:schemeClr val="dk1"/>
                </a:solidFill>
              </a:rPr>
              <a:t>Test with users with diverse needs </a:t>
            </a:r>
            <a:endParaRPr>
              <a:solidFill>
                <a:schemeClr val="dk1"/>
              </a:solidFill>
            </a:endParaRPr>
          </a:p>
          <a:p>
            <a:pPr marL="914400" lvl="0" indent="-317500" algn="l" rtl="0">
              <a:spcBef>
                <a:spcPts val="0"/>
              </a:spcBef>
              <a:spcAft>
                <a:spcPts val="0"/>
              </a:spcAft>
              <a:buSzPts val="1400"/>
              <a:buChar char="●"/>
            </a:pPr>
            <a:r>
              <a:rPr lang="fr-CA"/>
              <a:t>Use automated testing tools</a:t>
            </a:r>
            <a:endParaRPr/>
          </a:p>
          <a:p>
            <a:pPr marL="914400" lvl="0" indent="-317500" algn="l" rtl="0">
              <a:spcBef>
                <a:spcPts val="0"/>
              </a:spcBef>
              <a:spcAft>
                <a:spcPts val="0"/>
              </a:spcAft>
              <a:buSzPts val="1400"/>
              <a:buChar char="●"/>
            </a:pPr>
            <a:r>
              <a:rPr lang="fr-CA">
                <a:solidFill>
                  <a:schemeClr val="dk1"/>
                </a:solidFill>
              </a:rPr>
              <a:t>Hire an accessibility subject matter expert to give you advice</a:t>
            </a:r>
            <a:endParaRPr/>
          </a:p>
          <a:p>
            <a:pPr marL="914400" lvl="0" indent="-317500" algn="l" rtl="0">
              <a:spcBef>
                <a:spcPts val="0"/>
              </a:spcBef>
              <a:spcAft>
                <a:spcPts val="0"/>
              </a:spcAft>
              <a:buSzPts val="1400"/>
              <a:buChar char="●"/>
            </a:pPr>
            <a:r>
              <a:rPr lang="fr-CA"/>
              <a:t>Test your product or service manually for accessibility</a:t>
            </a:r>
            <a:endParaRPr/>
          </a:p>
          <a:p>
            <a:pPr marL="914400" lvl="0" indent="-317500" algn="l" rtl="0">
              <a:spcBef>
                <a:spcPts val="0"/>
              </a:spcBef>
              <a:spcAft>
                <a:spcPts val="0"/>
              </a:spcAft>
              <a:buSzPts val="1400"/>
              <a:buChar char="●"/>
            </a:pPr>
            <a:r>
              <a:rPr lang="fr-CA"/>
              <a:t>Conduct an accessibility audit</a:t>
            </a:r>
            <a:endParaRPr/>
          </a:p>
          <a:p>
            <a:pPr marL="914400" lvl="0" indent="-317500" algn="l" rtl="0">
              <a:spcBef>
                <a:spcPts val="0"/>
              </a:spcBef>
              <a:spcAft>
                <a:spcPts val="0"/>
              </a:spcAft>
              <a:buSzPts val="1400"/>
              <a:buChar char="●"/>
            </a:pPr>
            <a:r>
              <a:rPr lang="fr-CA"/>
              <a:t>Make the required fixes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69"/>
        <p:cNvGrpSpPr/>
        <p:nvPr/>
      </p:nvGrpSpPr>
      <p:grpSpPr>
        <a:xfrm>
          <a:off x="0" y="0"/>
          <a:ext cx="0" cy="0"/>
          <a:chOff x="0" y="0"/>
          <a:chExt cx="0" cy="0"/>
        </a:xfrm>
      </p:grpSpPr>
      <p:sp>
        <p:nvSpPr>
          <p:cNvPr id="370" name="Google Shape;370;p73"/>
          <p:cNvSpPr txBox="1">
            <a:spLocks noGrp="1"/>
          </p:cNvSpPr>
          <p:nvPr>
            <p:ph type="title"/>
          </p:nvPr>
        </p:nvSpPr>
        <p:spPr>
          <a:xfrm>
            <a:off x="1660500" y="479425"/>
            <a:ext cx="7483500" cy="660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fr-CA"/>
              <a:t>Accessibility Misunderstanding</a:t>
            </a:r>
            <a:endParaRPr sz="2800" b="1" i="0" u="none" strike="noStrike" cap="none">
              <a:solidFill>
                <a:srgbClr val="000000"/>
              </a:solidFill>
              <a:latin typeface="Lato"/>
              <a:ea typeface="Lato"/>
              <a:cs typeface="Lato"/>
              <a:sym typeface="Lato"/>
            </a:endParaRPr>
          </a:p>
        </p:txBody>
      </p:sp>
      <p:sp>
        <p:nvSpPr>
          <p:cNvPr id="371" name="Google Shape;371;p73"/>
          <p:cNvSpPr txBox="1">
            <a:spLocks noGrp="1"/>
          </p:cNvSpPr>
          <p:nvPr>
            <p:ph type="subTitle" idx="1"/>
          </p:nvPr>
        </p:nvSpPr>
        <p:spPr>
          <a:xfrm>
            <a:off x="1671000" y="1203700"/>
            <a:ext cx="6947400" cy="1038300"/>
          </a:xfrm>
          <a:prstGeom prst="rect">
            <a:avLst/>
          </a:prstGeom>
          <a:noFill/>
          <a:ln>
            <a:noFill/>
          </a:ln>
        </p:spPr>
        <p:txBody>
          <a:bodyPr spcFirstLastPara="1" wrap="square" lIns="91425" tIns="91425" rIns="91425" bIns="91425" anchor="t" anchorCtr="0">
            <a:noAutofit/>
          </a:bodyPr>
          <a:lstStyle/>
          <a:p>
            <a:pPr marL="457200" marR="0" lvl="0" indent="-355600" algn="l" rtl="0">
              <a:lnSpc>
                <a:spcPct val="100000"/>
              </a:lnSpc>
              <a:spcBef>
                <a:spcPts val="0"/>
              </a:spcBef>
              <a:spcAft>
                <a:spcPts val="0"/>
              </a:spcAft>
              <a:buSzPts val="2000"/>
              <a:buChar char="●"/>
            </a:pPr>
            <a:r>
              <a:rPr lang="fr-CA"/>
              <a:t>A last pass</a:t>
            </a:r>
            <a:endParaRPr/>
          </a:p>
          <a:p>
            <a:pPr marL="457200" marR="0" lvl="0" indent="-355600" algn="l" rtl="0">
              <a:lnSpc>
                <a:spcPct val="100000"/>
              </a:lnSpc>
              <a:spcBef>
                <a:spcPts val="0"/>
              </a:spcBef>
              <a:spcAft>
                <a:spcPts val="0"/>
              </a:spcAft>
              <a:buSzPts val="2000"/>
              <a:buChar char="●"/>
            </a:pPr>
            <a:r>
              <a:rPr lang="fr-CA"/>
              <a:t>Bolted on</a:t>
            </a:r>
            <a:endParaRPr/>
          </a:p>
          <a:p>
            <a:pPr marL="457200" marR="0" lvl="0" indent="-355600" algn="l" rtl="0">
              <a:lnSpc>
                <a:spcPct val="100000"/>
              </a:lnSpc>
              <a:spcBef>
                <a:spcPts val="0"/>
              </a:spcBef>
              <a:spcAft>
                <a:spcPts val="0"/>
              </a:spcAft>
              <a:buSzPts val="2000"/>
              <a:buChar char="●"/>
            </a:pPr>
            <a:r>
              <a:rPr lang="fr-CA"/>
              <a:t>A feature</a:t>
            </a:r>
            <a:endParaRPr/>
          </a:p>
          <a:p>
            <a:pPr marL="457200" marR="0" lvl="0" indent="-355600" algn="l" rtl="0">
              <a:lnSpc>
                <a:spcPct val="100000"/>
              </a:lnSpc>
              <a:spcBef>
                <a:spcPts val="0"/>
              </a:spcBef>
              <a:spcAft>
                <a:spcPts val="0"/>
              </a:spcAft>
              <a:buSzPts val="2000"/>
              <a:buChar char="●"/>
            </a:pPr>
            <a:r>
              <a:rPr lang="fr-CA"/>
              <a:t>A “Mysterious” process</a:t>
            </a:r>
            <a:endParaRPr/>
          </a:p>
          <a:p>
            <a:pPr marL="457200" marR="0" lvl="0" indent="-355600" algn="l" rtl="0">
              <a:lnSpc>
                <a:spcPct val="100000"/>
              </a:lnSpc>
              <a:spcBef>
                <a:spcPts val="0"/>
              </a:spcBef>
              <a:spcAft>
                <a:spcPts val="0"/>
              </a:spcAft>
              <a:buSzPts val="2000"/>
              <a:buChar char="●"/>
            </a:pPr>
            <a:r>
              <a:rPr lang="fr-CA"/>
              <a:t>A Unicorn</a:t>
            </a:r>
            <a:endParaRPr/>
          </a:p>
          <a:p>
            <a:pPr marL="457200" marR="0" lvl="0" indent="-355600" algn="l" rtl="0">
              <a:lnSpc>
                <a:spcPct val="100000"/>
              </a:lnSpc>
              <a:spcBef>
                <a:spcPts val="0"/>
              </a:spcBef>
              <a:spcAft>
                <a:spcPts val="0"/>
              </a:spcAft>
              <a:buSzPts val="2000"/>
              <a:buChar char="●"/>
            </a:pPr>
            <a:r>
              <a:rPr lang="fr-CA"/>
              <a:t>Special Code</a:t>
            </a:r>
            <a:endParaRPr/>
          </a:p>
          <a:p>
            <a:pPr marL="457200" marR="0" lvl="0" indent="-355600" algn="l" rtl="0">
              <a:lnSpc>
                <a:spcPct val="100000"/>
              </a:lnSpc>
              <a:spcBef>
                <a:spcPts val="0"/>
              </a:spcBef>
              <a:spcAft>
                <a:spcPts val="0"/>
              </a:spcAft>
              <a:buSzPts val="2000"/>
              <a:buChar char="●"/>
            </a:pPr>
            <a:r>
              <a:rPr lang="fr-CA"/>
              <a:t>Magic pixie dust</a:t>
            </a:r>
            <a:endParaRPr/>
          </a:p>
          <a:p>
            <a:pPr marL="457200" marR="0" lvl="0" indent="-355600" algn="l" rtl="0">
              <a:lnSpc>
                <a:spcPct val="100000"/>
              </a:lnSpc>
              <a:spcBef>
                <a:spcPts val="0"/>
              </a:spcBef>
              <a:spcAft>
                <a:spcPts val="0"/>
              </a:spcAft>
              <a:buSzPts val="2000"/>
              <a:buChar char="●"/>
            </a:pPr>
            <a:r>
              <a:rPr lang="fr-CA"/>
              <a:t>Limited to one person</a:t>
            </a:r>
            <a:endParaRPr/>
          </a:p>
          <a:p>
            <a:pPr marL="0" marR="0" lvl="0" indent="0" algn="l" rtl="0">
              <a:lnSpc>
                <a:spcPct val="100000"/>
              </a:lnSpc>
              <a:spcBef>
                <a:spcPts val="0"/>
              </a:spcBef>
              <a:spcAft>
                <a:spcPts val="0"/>
              </a:spcAft>
              <a:buNone/>
            </a:pPr>
            <a:endParaRPr/>
          </a:p>
          <a:p>
            <a:pPr marL="0" marR="0" lvl="0" indent="0" algn="l" rtl="0">
              <a:lnSpc>
                <a:spcPct val="100000"/>
              </a:lnSpc>
              <a:spcBef>
                <a:spcPts val="0"/>
              </a:spcBef>
              <a:spcAft>
                <a:spcPts val="0"/>
              </a:spcAft>
              <a:buNone/>
            </a:pPr>
            <a:r>
              <a:rPr lang="fr-CA"/>
              <a:t>Like usability, accessibility should be built in at the start. It’s poorly functioning as an afterthought.</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75"/>
        <p:cNvGrpSpPr/>
        <p:nvPr/>
      </p:nvGrpSpPr>
      <p:grpSpPr>
        <a:xfrm>
          <a:off x="0" y="0"/>
          <a:ext cx="0" cy="0"/>
          <a:chOff x="0" y="0"/>
          <a:chExt cx="0" cy="0"/>
        </a:xfrm>
      </p:grpSpPr>
      <p:sp>
        <p:nvSpPr>
          <p:cNvPr id="376" name="Google Shape;376;p74"/>
          <p:cNvSpPr txBox="1">
            <a:spLocks noGrp="1"/>
          </p:cNvSpPr>
          <p:nvPr>
            <p:ph type="title"/>
          </p:nvPr>
        </p:nvSpPr>
        <p:spPr>
          <a:xfrm>
            <a:off x="1660500" y="555625"/>
            <a:ext cx="7483500" cy="660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fr-CA"/>
              <a:t>Why is accessibility hard?</a:t>
            </a:r>
            <a:endParaRPr sz="2800" b="1" i="0" u="none" strike="noStrike" cap="none">
              <a:solidFill>
                <a:srgbClr val="000000"/>
              </a:solidFill>
              <a:latin typeface="Lato"/>
              <a:ea typeface="Lato"/>
              <a:cs typeface="Lato"/>
              <a:sym typeface="Lato"/>
            </a:endParaRPr>
          </a:p>
        </p:txBody>
      </p:sp>
      <p:sp>
        <p:nvSpPr>
          <p:cNvPr id="377" name="Google Shape;377;p74"/>
          <p:cNvSpPr txBox="1">
            <a:spLocks noGrp="1"/>
          </p:cNvSpPr>
          <p:nvPr>
            <p:ph type="subTitle" idx="1"/>
          </p:nvPr>
        </p:nvSpPr>
        <p:spPr>
          <a:xfrm>
            <a:off x="1671000" y="1279900"/>
            <a:ext cx="6947400" cy="1038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fr-CA"/>
              <a:t>Little design choices made without understanding accessibility issues and criteria - they add up and lead to inaccessible services.</a:t>
            </a:r>
            <a:endParaRPr/>
          </a:p>
          <a:p>
            <a:pPr marL="0" marR="0" lvl="0" indent="0" algn="l" rtl="0">
              <a:lnSpc>
                <a:spcPct val="100000"/>
              </a:lnSpc>
              <a:spcBef>
                <a:spcPts val="0"/>
              </a:spcBef>
              <a:spcAft>
                <a:spcPts val="0"/>
              </a:spcAft>
              <a:buNone/>
            </a:pPr>
            <a:endParaRPr/>
          </a:p>
          <a:p>
            <a:pPr marL="0" marR="0" lvl="0" indent="0" algn="l" rtl="0">
              <a:lnSpc>
                <a:spcPct val="100000"/>
              </a:lnSpc>
              <a:spcBef>
                <a:spcPts val="0"/>
              </a:spcBef>
              <a:spcAft>
                <a:spcPts val="0"/>
              </a:spcAft>
              <a:buNone/>
            </a:pPr>
            <a:r>
              <a:rPr lang="fr-CA" b="1"/>
              <a:t>How do we do better?</a:t>
            </a:r>
            <a:endParaRPr b="1"/>
          </a:p>
          <a:p>
            <a:pPr marL="457200" marR="0" lvl="0" indent="-355600" algn="l" rtl="0">
              <a:lnSpc>
                <a:spcPct val="100000"/>
              </a:lnSpc>
              <a:spcBef>
                <a:spcPts val="0"/>
              </a:spcBef>
              <a:spcAft>
                <a:spcPts val="0"/>
              </a:spcAft>
              <a:buSzPts val="2000"/>
              <a:buAutoNum type="arabicPeriod"/>
            </a:pPr>
            <a:r>
              <a:rPr lang="fr-CA"/>
              <a:t>Research guidelines</a:t>
            </a:r>
            <a:endParaRPr/>
          </a:p>
          <a:p>
            <a:pPr marL="457200" marR="0" lvl="0" indent="-355600" algn="l" rtl="0">
              <a:lnSpc>
                <a:spcPct val="100000"/>
              </a:lnSpc>
              <a:spcBef>
                <a:spcPts val="0"/>
              </a:spcBef>
              <a:spcAft>
                <a:spcPts val="0"/>
              </a:spcAft>
              <a:buSzPts val="2000"/>
              <a:buAutoNum type="arabicPeriod"/>
            </a:pPr>
            <a:r>
              <a:rPr lang="fr-CA"/>
              <a:t>Ask Questions</a:t>
            </a:r>
            <a:endParaRPr/>
          </a:p>
          <a:p>
            <a:pPr marL="457200" marR="0" lvl="0" indent="-355600" algn="l" rtl="0">
              <a:lnSpc>
                <a:spcPct val="100000"/>
              </a:lnSpc>
              <a:spcBef>
                <a:spcPts val="0"/>
              </a:spcBef>
              <a:spcAft>
                <a:spcPts val="0"/>
              </a:spcAft>
              <a:buSzPts val="2000"/>
              <a:buAutoNum type="arabicPeriod"/>
            </a:pPr>
            <a:r>
              <a:rPr lang="fr-CA"/>
              <a:t>Follow the answers</a:t>
            </a:r>
            <a:endParaRPr/>
          </a:p>
          <a:p>
            <a:pPr marL="457200" marR="0" lvl="0" indent="-355600" algn="l" rtl="0">
              <a:lnSpc>
                <a:spcPct val="100000"/>
              </a:lnSpc>
              <a:spcBef>
                <a:spcPts val="0"/>
              </a:spcBef>
              <a:spcAft>
                <a:spcPts val="0"/>
              </a:spcAft>
              <a:buSzPts val="2000"/>
              <a:buAutoNum type="arabicPeriod"/>
            </a:pPr>
            <a:r>
              <a:rPr lang="fr-CA"/>
              <a:t>Analyse the results</a:t>
            </a:r>
            <a:endParaRPr/>
          </a:p>
          <a:p>
            <a:pPr marL="457200" marR="0" lvl="0" indent="-355600" algn="l" rtl="0">
              <a:lnSpc>
                <a:spcPct val="100000"/>
              </a:lnSpc>
              <a:spcBef>
                <a:spcPts val="0"/>
              </a:spcBef>
              <a:spcAft>
                <a:spcPts val="0"/>
              </a:spcAft>
              <a:buSzPts val="2000"/>
              <a:buAutoNum type="arabicPeriod"/>
            </a:pPr>
            <a:r>
              <a:rPr lang="fr-CA"/>
              <a:t>Repeat until insight</a:t>
            </a:r>
            <a:endParaRPr/>
          </a:p>
          <a:p>
            <a:pPr marL="0" marR="0" lvl="0" indent="0" algn="l" rtl="0">
              <a:lnSpc>
                <a:spcPct val="100000"/>
              </a:lnSpc>
              <a:spcBef>
                <a:spcPts val="0"/>
              </a:spcBef>
              <a:spcAft>
                <a:spcPts val="0"/>
              </a:spcAft>
              <a:buNone/>
            </a:pPr>
            <a:endParaRPr/>
          </a:p>
          <a:p>
            <a:pPr marL="0" marR="0" lvl="0" indent="0" algn="l" rtl="0">
              <a:lnSpc>
                <a:spcPct val="100000"/>
              </a:lnSpc>
              <a:spcBef>
                <a:spcPts val="0"/>
              </a:spcBef>
              <a:spcAft>
                <a:spcPts val="0"/>
              </a:spcAft>
              <a:buNone/>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2" name="Google Shape;382;p75"/>
          <p:cNvSpPr txBox="1">
            <a:spLocks noGrp="1"/>
          </p:cNvSpPr>
          <p:nvPr>
            <p:ph type="title"/>
          </p:nvPr>
        </p:nvSpPr>
        <p:spPr>
          <a:xfrm>
            <a:off x="1660500" y="403225"/>
            <a:ext cx="7483500" cy="660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fr-CA"/>
              <a:t>Possible solutions</a:t>
            </a:r>
            <a:endParaRPr sz="2800" b="1" i="0" u="none" strike="noStrike" cap="none">
              <a:solidFill>
                <a:srgbClr val="000000"/>
              </a:solidFill>
              <a:latin typeface="Lato"/>
              <a:ea typeface="Lato"/>
              <a:cs typeface="Lato"/>
              <a:sym typeface="Lato"/>
            </a:endParaRPr>
          </a:p>
        </p:txBody>
      </p:sp>
      <p:sp>
        <p:nvSpPr>
          <p:cNvPr id="383" name="Google Shape;383;p75"/>
          <p:cNvSpPr txBox="1">
            <a:spLocks noGrp="1"/>
          </p:cNvSpPr>
          <p:nvPr>
            <p:ph type="subTitle" idx="1"/>
          </p:nvPr>
        </p:nvSpPr>
        <p:spPr>
          <a:xfrm>
            <a:off x="1671000" y="1127500"/>
            <a:ext cx="6947400" cy="1038300"/>
          </a:xfrm>
          <a:prstGeom prst="rect">
            <a:avLst/>
          </a:prstGeom>
          <a:noFill/>
          <a:ln>
            <a:noFill/>
          </a:ln>
        </p:spPr>
        <p:txBody>
          <a:bodyPr spcFirstLastPara="1" wrap="square" lIns="91425" tIns="91425" rIns="91425" bIns="91425" anchor="t" anchorCtr="0">
            <a:noAutofit/>
          </a:bodyPr>
          <a:lstStyle/>
          <a:p>
            <a:pPr marL="457200" marR="0" lvl="0" indent="-355600" algn="l" rtl="0">
              <a:lnSpc>
                <a:spcPct val="100000"/>
              </a:lnSpc>
              <a:spcBef>
                <a:spcPts val="0"/>
              </a:spcBef>
              <a:spcAft>
                <a:spcPts val="0"/>
              </a:spcAft>
              <a:buSzPts val="2000"/>
              <a:buChar char="●"/>
            </a:pPr>
            <a:r>
              <a:rPr lang="fr-CA"/>
              <a:t>Champion accessibility</a:t>
            </a:r>
            <a:endParaRPr/>
          </a:p>
          <a:p>
            <a:pPr marL="457200" marR="0" lvl="0" indent="-355600" algn="l" rtl="0">
              <a:lnSpc>
                <a:spcPct val="100000"/>
              </a:lnSpc>
              <a:spcBef>
                <a:spcPts val="0"/>
              </a:spcBef>
              <a:spcAft>
                <a:spcPts val="0"/>
              </a:spcAft>
              <a:buSzPts val="2000"/>
              <a:buChar char="●"/>
            </a:pPr>
            <a:r>
              <a:rPr lang="fr-CA"/>
              <a:t>Everyone works towards it</a:t>
            </a:r>
            <a:endParaRPr/>
          </a:p>
          <a:p>
            <a:pPr marL="457200" marR="0" lvl="0" indent="-355600" algn="l" rtl="0">
              <a:lnSpc>
                <a:spcPct val="100000"/>
              </a:lnSpc>
              <a:spcBef>
                <a:spcPts val="0"/>
              </a:spcBef>
              <a:spcAft>
                <a:spcPts val="0"/>
              </a:spcAft>
              <a:buSzPts val="2000"/>
              <a:buChar char="●"/>
            </a:pPr>
            <a:r>
              <a:rPr lang="fr-CA"/>
              <a:t>Education on how choices impact accessibility</a:t>
            </a:r>
            <a:endParaRPr/>
          </a:p>
          <a:p>
            <a:pPr marL="457200" marR="0" lvl="0" indent="-355600" algn="l" rtl="0">
              <a:lnSpc>
                <a:spcPct val="100000"/>
              </a:lnSpc>
              <a:spcBef>
                <a:spcPts val="0"/>
              </a:spcBef>
              <a:spcAft>
                <a:spcPts val="0"/>
              </a:spcAft>
              <a:buSzPts val="2000"/>
              <a:buChar char="●"/>
            </a:pPr>
            <a:r>
              <a:rPr lang="fr-CA"/>
              <a:t>Utilize existing expertise of team members </a:t>
            </a:r>
            <a:endParaRPr/>
          </a:p>
          <a:p>
            <a:pPr marL="0" marR="0" lvl="0" indent="0" algn="l" rtl="0">
              <a:lnSpc>
                <a:spcPct val="100000"/>
              </a:lnSpc>
              <a:spcBef>
                <a:spcPts val="0"/>
              </a:spcBef>
              <a:spcAft>
                <a:spcPts val="0"/>
              </a:spcAft>
              <a:buNone/>
            </a:pPr>
            <a:endParaRPr/>
          </a:p>
          <a:p>
            <a:pPr marL="0" marR="0" lvl="0" indent="0" algn="l" rtl="0">
              <a:lnSpc>
                <a:spcPct val="100000"/>
              </a:lnSpc>
              <a:spcBef>
                <a:spcPts val="0"/>
              </a:spcBef>
              <a:spcAft>
                <a:spcPts val="0"/>
              </a:spcAft>
              <a:buNone/>
            </a:pPr>
            <a:r>
              <a:rPr lang="fr-CA" b="1"/>
              <a:t>Goal</a:t>
            </a:r>
            <a:endParaRPr b="1"/>
          </a:p>
          <a:p>
            <a:pPr marL="457200" marR="0" lvl="0" indent="-355600" algn="l" rtl="0">
              <a:lnSpc>
                <a:spcPct val="100000"/>
              </a:lnSpc>
              <a:spcBef>
                <a:spcPts val="0"/>
              </a:spcBef>
              <a:spcAft>
                <a:spcPts val="0"/>
              </a:spcAft>
              <a:buSzPts val="2000"/>
              <a:buChar char="●"/>
            </a:pPr>
            <a:r>
              <a:rPr lang="fr-CA"/>
              <a:t>Maximize accessibility expertise</a:t>
            </a:r>
            <a:endParaRPr/>
          </a:p>
          <a:p>
            <a:pPr marL="457200" marR="0" lvl="0" indent="-355600" algn="l" rtl="0">
              <a:lnSpc>
                <a:spcPct val="100000"/>
              </a:lnSpc>
              <a:spcBef>
                <a:spcPts val="0"/>
              </a:spcBef>
              <a:spcAft>
                <a:spcPts val="0"/>
              </a:spcAft>
              <a:buSzPts val="2000"/>
              <a:buChar char="●"/>
            </a:pPr>
            <a:r>
              <a:rPr lang="fr-CA"/>
              <a:t>Reduce time required to deliver accessible products</a:t>
            </a:r>
            <a:endParaRPr/>
          </a:p>
          <a:p>
            <a:pPr marL="457200" marR="0" lvl="0" indent="-355600" algn="l" rtl="0">
              <a:lnSpc>
                <a:spcPct val="100000"/>
              </a:lnSpc>
              <a:spcBef>
                <a:spcPts val="0"/>
              </a:spcBef>
              <a:spcAft>
                <a:spcPts val="0"/>
              </a:spcAft>
              <a:buSzPts val="2000"/>
              <a:buChar char="●"/>
            </a:pPr>
            <a:r>
              <a:rPr lang="fr-CA"/>
              <a:t>Prevent issues before they happen</a:t>
            </a:r>
            <a:endParaRPr/>
          </a:p>
          <a:p>
            <a:pPr marL="457200" marR="0" lvl="0" indent="-355600" algn="l" rtl="0">
              <a:lnSpc>
                <a:spcPct val="100000"/>
              </a:lnSpc>
              <a:spcBef>
                <a:spcPts val="0"/>
              </a:spcBef>
              <a:spcAft>
                <a:spcPts val="0"/>
              </a:spcAft>
              <a:buSzPts val="2000"/>
              <a:buChar char="●"/>
            </a:pPr>
            <a:r>
              <a:rPr lang="fr-CA"/>
              <a:t>Identify and resolve early</a:t>
            </a:r>
            <a:endParaRPr/>
          </a:p>
          <a:p>
            <a:pPr marL="457200" marR="0" lvl="0" indent="-355600" algn="l" rtl="0">
              <a:lnSpc>
                <a:spcPct val="100000"/>
              </a:lnSpc>
              <a:spcBef>
                <a:spcPts val="0"/>
              </a:spcBef>
              <a:spcAft>
                <a:spcPts val="0"/>
              </a:spcAft>
              <a:buSzPts val="2000"/>
              <a:buChar char="●"/>
            </a:pPr>
            <a:r>
              <a:rPr lang="fr-CA"/>
              <a:t>Improve overall accessibility and strive to exceed</a:t>
            </a:r>
            <a:endParaRPr/>
          </a:p>
          <a:p>
            <a:pPr marL="0" marR="0" lvl="0" indent="0" algn="l" rtl="0">
              <a:lnSpc>
                <a:spcPct val="100000"/>
              </a:lnSpc>
              <a:spcBef>
                <a:spcPts val="0"/>
              </a:spcBef>
              <a:spcAft>
                <a:spcPts val="0"/>
              </a:spcAft>
              <a:buNone/>
            </a:pPr>
            <a:endParaRPr/>
          </a:p>
          <a:p>
            <a:pPr marL="0" marR="0" lvl="0" indent="0" algn="l" rtl="0">
              <a:lnSpc>
                <a:spcPct val="100000"/>
              </a:lnSpc>
              <a:spcBef>
                <a:spcPts val="0"/>
              </a:spcBef>
              <a:spcAft>
                <a:spcPts val="0"/>
              </a:spcAft>
              <a:buNone/>
            </a:pP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87"/>
        <p:cNvGrpSpPr/>
        <p:nvPr/>
      </p:nvGrpSpPr>
      <p:grpSpPr>
        <a:xfrm>
          <a:off x="0" y="0"/>
          <a:ext cx="0" cy="0"/>
          <a:chOff x="0" y="0"/>
          <a:chExt cx="0" cy="0"/>
        </a:xfrm>
      </p:grpSpPr>
      <p:sp>
        <p:nvSpPr>
          <p:cNvPr id="388" name="Google Shape;388;p76"/>
          <p:cNvSpPr txBox="1">
            <a:spLocks noGrp="1"/>
          </p:cNvSpPr>
          <p:nvPr>
            <p:ph type="title"/>
          </p:nvPr>
        </p:nvSpPr>
        <p:spPr>
          <a:xfrm>
            <a:off x="1660500" y="327025"/>
            <a:ext cx="7483500" cy="660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fr-CA"/>
              <a:t>Pragmatic accessibility</a:t>
            </a:r>
            <a:endParaRPr sz="2800" b="1" i="0" u="none" strike="noStrike" cap="none">
              <a:solidFill>
                <a:srgbClr val="000000"/>
              </a:solidFill>
              <a:latin typeface="Lato"/>
              <a:ea typeface="Lato"/>
              <a:cs typeface="Lato"/>
              <a:sym typeface="Lato"/>
            </a:endParaRPr>
          </a:p>
        </p:txBody>
      </p:sp>
      <p:sp>
        <p:nvSpPr>
          <p:cNvPr id="389" name="Google Shape;389;p76"/>
          <p:cNvSpPr txBox="1">
            <a:spLocks noGrp="1"/>
          </p:cNvSpPr>
          <p:nvPr>
            <p:ph type="subTitle" idx="1"/>
          </p:nvPr>
        </p:nvSpPr>
        <p:spPr>
          <a:xfrm>
            <a:off x="1671000" y="1051300"/>
            <a:ext cx="6947400" cy="1038300"/>
          </a:xfrm>
          <a:prstGeom prst="rect">
            <a:avLst/>
          </a:prstGeom>
          <a:noFill/>
          <a:ln>
            <a:noFill/>
          </a:ln>
        </p:spPr>
        <p:txBody>
          <a:bodyPr spcFirstLastPara="1" wrap="square" lIns="91425" tIns="91425" rIns="91425" bIns="91425" anchor="t" anchorCtr="0">
            <a:noAutofit/>
          </a:bodyPr>
          <a:lstStyle/>
          <a:p>
            <a:pPr marL="457200" marR="0" lvl="0" indent="-355600" algn="l" rtl="0">
              <a:lnSpc>
                <a:spcPct val="100000"/>
              </a:lnSpc>
              <a:spcBef>
                <a:spcPts val="0"/>
              </a:spcBef>
              <a:spcAft>
                <a:spcPts val="0"/>
              </a:spcAft>
              <a:buSzPts val="2000"/>
              <a:buChar char="●"/>
            </a:pPr>
            <a:r>
              <a:rPr lang="fr-CA"/>
              <a:t>It is inexact</a:t>
            </a:r>
            <a:endParaRPr/>
          </a:p>
          <a:p>
            <a:pPr marL="457200" marR="0" lvl="0" indent="-355600" algn="l" rtl="0">
              <a:lnSpc>
                <a:spcPct val="100000"/>
              </a:lnSpc>
              <a:spcBef>
                <a:spcPts val="0"/>
              </a:spcBef>
              <a:spcAft>
                <a:spcPts val="0"/>
              </a:spcAft>
              <a:buSzPts val="2000"/>
              <a:buChar char="●"/>
            </a:pPr>
            <a:r>
              <a:rPr lang="fr-CA"/>
              <a:t>Pragmatism is not perfection</a:t>
            </a:r>
            <a:endParaRPr/>
          </a:p>
          <a:p>
            <a:pPr marL="457200" marR="0" lvl="0" indent="-355600" algn="l" rtl="0">
              <a:lnSpc>
                <a:spcPct val="100000"/>
              </a:lnSpc>
              <a:spcBef>
                <a:spcPts val="0"/>
              </a:spcBef>
              <a:spcAft>
                <a:spcPts val="0"/>
              </a:spcAft>
              <a:buSzPts val="2000"/>
              <a:buChar char="●"/>
            </a:pPr>
            <a:r>
              <a:rPr lang="fr-CA"/>
              <a:t>Continuous improvement is crucial</a:t>
            </a:r>
            <a:endParaRPr/>
          </a:p>
          <a:p>
            <a:pPr marL="457200" marR="0" lvl="0" indent="-355600" algn="l" rtl="0">
              <a:lnSpc>
                <a:spcPct val="100000"/>
              </a:lnSpc>
              <a:spcBef>
                <a:spcPts val="0"/>
              </a:spcBef>
              <a:spcAft>
                <a:spcPts val="0"/>
              </a:spcAft>
              <a:buSzPts val="2000"/>
              <a:buChar char="●"/>
            </a:pPr>
            <a:r>
              <a:rPr lang="fr-CA"/>
              <a:t>Iteration aids this process</a:t>
            </a:r>
            <a:endParaRPr/>
          </a:p>
          <a:p>
            <a:pPr marL="0" marR="0" lvl="0" indent="0" algn="l" rtl="0">
              <a:lnSpc>
                <a:spcPct val="100000"/>
              </a:lnSpc>
              <a:spcBef>
                <a:spcPts val="0"/>
              </a:spcBef>
              <a:spcAft>
                <a:spcPts val="0"/>
              </a:spcAft>
              <a:buNone/>
            </a:pPr>
            <a:endParaRPr/>
          </a:p>
          <a:p>
            <a:pPr marL="0" marR="0" lvl="0" indent="0" algn="l" rtl="0">
              <a:lnSpc>
                <a:spcPct val="100000"/>
              </a:lnSpc>
              <a:spcBef>
                <a:spcPts val="0"/>
              </a:spcBef>
              <a:spcAft>
                <a:spcPts val="0"/>
              </a:spcAft>
              <a:buNone/>
            </a:pPr>
            <a:r>
              <a:rPr lang="fr-CA" sz="2800" b="1"/>
              <a:t>Perfect accessibility is subjective</a:t>
            </a:r>
            <a:endParaRPr sz="2800" b="1"/>
          </a:p>
          <a:p>
            <a:pPr marL="0" marR="0" lvl="0" indent="0" algn="l" rtl="0">
              <a:lnSpc>
                <a:spcPct val="100000"/>
              </a:lnSpc>
              <a:spcBef>
                <a:spcPts val="0"/>
              </a:spcBef>
              <a:spcAft>
                <a:spcPts val="0"/>
              </a:spcAft>
              <a:buNone/>
            </a:pPr>
            <a:endParaRPr/>
          </a:p>
          <a:p>
            <a:pPr marL="0" marR="0" lvl="0" indent="0" algn="l" rtl="0">
              <a:lnSpc>
                <a:spcPct val="100000"/>
              </a:lnSpc>
              <a:spcBef>
                <a:spcPts val="0"/>
              </a:spcBef>
              <a:spcAft>
                <a:spcPts val="0"/>
              </a:spcAft>
              <a:buNone/>
            </a:pPr>
            <a:r>
              <a:rPr lang="fr-CA"/>
              <a:t>Who benefits? Vision, hearing, motor, cognitive. </a:t>
            </a:r>
            <a:endParaRPr/>
          </a:p>
          <a:p>
            <a:pPr marL="0" marR="0" lvl="0" indent="0" algn="l" rtl="0">
              <a:lnSpc>
                <a:spcPct val="100000"/>
              </a:lnSpc>
              <a:spcBef>
                <a:spcPts val="0"/>
              </a:spcBef>
              <a:spcAft>
                <a:spcPts val="0"/>
              </a:spcAft>
              <a:buNone/>
            </a:pPr>
            <a:r>
              <a:rPr lang="fr-CA"/>
              <a:t>Who else? Users of smartphones and tablets, users in brightly lit rooms, rural people, impatient people, people who are situationally impaired, injured people, everyone.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4" name="Google Shape;394;p77"/>
          <p:cNvSpPr txBox="1">
            <a:spLocks noGrp="1"/>
          </p:cNvSpPr>
          <p:nvPr>
            <p:ph type="title"/>
          </p:nvPr>
        </p:nvSpPr>
        <p:spPr>
          <a:xfrm>
            <a:off x="311700" y="445025"/>
            <a:ext cx="85206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fr-CA" sz="2400">
                <a:highlight>
                  <a:srgbClr val="FFFFFF"/>
                </a:highlight>
                <a:latin typeface="Lato"/>
                <a:ea typeface="Lato"/>
                <a:cs typeface="Lato"/>
                <a:sym typeface="Lato"/>
              </a:rPr>
              <a:t>We all can be considered disabled in some scenarios</a:t>
            </a:r>
            <a:endParaRPr sz="2400">
              <a:latin typeface="Lato"/>
              <a:ea typeface="Lato"/>
              <a:cs typeface="Lato"/>
              <a:sym typeface="Lato"/>
            </a:endParaRPr>
          </a:p>
        </p:txBody>
      </p:sp>
      <p:sp>
        <p:nvSpPr>
          <p:cNvPr id="395" name="Google Shape;395;p77"/>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96" name="Google Shape;396;p77" descr="Wheelchairs. strollers, bicycle, skateboards."/>
          <p:cNvPicPr preferRelativeResize="0"/>
          <p:nvPr/>
        </p:nvPicPr>
        <p:blipFill>
          <a:blip r:embed="rId3">
            <a:alphaModFix/>
          </a:blip>
          <a:stretch>
            <a:fillRect/>
          </a:stretch>
        </p:blipFill>
        <p:spPr>
          <a:xfrm>
            <a:off x="0" y="1134453"/>
            <a:ext cx="9144000" cy="3484193"/>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78"/>
          <p:cNvSpPr txBox="1">
            <a:spLocks noGrp="1"/>
          </p:cNvSpPr>
          <p:nvPr>
            <p:ph type="title"/>
          </p:nvPr>
        </p:nvSpPr>
        <p:spPr>
          <a:xfrm>
            <a:off x="1660500" y="631825"/>
            <a:ext cx="7483500" cy="660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fr-CA"/>
              <a:t>Empathic accessibility</a:t>
            </a:r>
            <a:endParaRPr sz="2800" b="1" i="0" u="none" strike="noStrike" cap="none">
              <a:solidFill>
                <a:srgbClr val="000000"/>
              </a:solidFill>
              <a:latin typeface="Lato"/>
              <a:ea typeface="Lato"/>
              <a:cs typeface="Lato"/>
              <a:sym typeface="Lato"/>
            </a:endParaRPr>
          </a:p>
        </p:txBody>
      </p:sp>
      <p:sp>
        <p:nvSpPr>
          <p:cNvPr id="402" name="Google Shape;402;p78"/>
          <p:cNvSpPr txBox="1">
            <a:spLocks noGrp="1"/>
          </p:cNvSpPr>
          <p:nvPr>
            <p:ph type="subTitle" idx="1"/>
          </p:nvPr>
        </p:nvSpPr>
        <p:spPr>
          <a:xfrm>
            <a:off x="1671000" y="1356100"/>
            <a:ext cx="6947400" cy="1038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fr-CA"/>
              <a:t>How do people get info?</a:t>
            </a:r>
            <a:endParaRPr/>
          </a:p>
          <a:p>
            <a:pPr marL="0" marR="0" lvl="0" indent="0" algn="l" rtl="0">
              <a:lnSpc>
                <a:spcPct val="100000"/>
              </a:lnSpc>
              <a:spcBef>
                <a:spcPts val="0"/>
              </a:spcBef>
              <a:spcAft>
                <a:spcPts val="0"/>
              </a:spcAft>
              <a:buNone/>
            </a:pPr>
            <a:r>
              <a:rPr lang="fr-CA"/>
              <a:t>What is the barrier?</a:t>
            </a:r>
            <a:endParaRPr/>
          </a:p>
          <a:p>
            <a:pPr marL="0" marR="0" lvl="0" indent="0" algn="l" rtl="0">
              <a:lnSpc>
                <a:spcPct val="100000"/>
              </a:lnSpc>
              <a:spcBef>
                <a:spcPts val="0"/>
              </a:spcBef>
              <a:spcAft>
                <a:spcPts val="0"/>
              </a:spcAft>
              <a:buNone/>
            </a:pPr>
            <a:r>
              <a:rPr lang="fr-CA"/>
              <a:t>Who does adaptive technology work for?</a:t>
            </a:r>
            <a:endParaRPr/>
          </a:p>
          <a:p>
            <a:pPr marL="0" marR="0" lvl="0" indent="0" algn="l" rtl="0">
              <a:lnSpc>
                <a:spcPct val="100000"/>
              </a:lnSpc>
              <a:spcBef>
                <a:spcPts val="0"/>
              </a:spcBef>
              <a:spcAft>
                <a:spcPts val="0"/>
              </a:spcAft>
              <a:buNone/>
            </a:pPr>
            <a:endParaRPr/>
          </a:p>
          <a:p>
            <a:pPr marL="0" marR="0" lvl="0" indent="0" algn="l" rtl="0">
              <a:lnSpc>
                <a:spcPct val="100000"/>
              </a:lnSpc>
              <a:spcBef>
                <a:spcPts val="0"/>
              </a:spcBef>
              <a:spcAft>
                <a:spcPts val="0"/>
              </a:spcAft>
              <a:buNone/>
            </a:pPr>
            <a:r>
              <a:rPr lang="fr-CA" b="1"/>
              <a:t>For the person:</a:t>
            </a:r>
            <a:endParaRPr b="1"/>
          </a:p>
          <a:p>
            <a:pPr marL="0" marR="0" lvl="0" indent="0" algn="l" rtl="0">
              <a:lnSpc>
                <a:spcPct val="100000"/>
              </a:lnSpc>
              <a:spcBef>
                <a:spcPts val="0"/>
              </a:spcBef>
              <a:spcAft>
                <a:spcPts val="0"/>
              </a:spcAft>
              <a:buNone/>
            </a:pPr>
            <a:endParaRPr/>
          </a:p>
          <a:p>
            <a:pPr marL="0" marR="0" lvl="0" indent="0" algn="l" rtl="0">
              <a:lnSpc>
                <a:spcPct val="100000"/>
              </a:lnSpc>
              <a:spcBef>
                <a:spcPts val="0"/>
              </a:spcBef>
              <a:spcAft>
                <a:spcPts val="0"/>
              </a:spcAft>
              <a:buNone/>
            </a:pPr>
            <a:r>
              <a:rPr lang="fr-CA"/>
              <a:t>Dignity, respect, empowerment.</a:t>
            </a:r>
            <a:br>
              <a:rPr lang="fr-CA"/>
            </a:br>
            <a:r>
              <a:rPr lang="fr-CA"/>
              <a:t/>
            </a:r>
            <a:br>
              <a:rPr lang="fr-CA"/>
            </a:br>
            <a:r>
              <a:rPr lang="fr-CA"/>
              <a:t>Start a conversation with a person with a disability, be open minded and listen.</a:t>
            </a:r>
            <a:endParaRPr/>
          </a:p>
          <a:p>
            <a:pPr marL="0" marR="0" lvl="0" indent="0" algn="l" rtl="0">
              <a:lnSpc>
                <a:spcPct val="100000"/>
              </a:lnSpc>
              <a:spcBef>
                <a:spcPts val="0"/>
              </a:spcBef>
              <a:spcAft>
                <a:spcPts val="0"/>
              </a:spcAft>
              <a:buNone/>
            </a:pP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06"/>
        <p:cNvGrpSpPr/>
        <p:nvPr/>
      </p:nvGrpSpPr>
      <p:grpSpPr>
        <a:xfrm>
          <a:off x="0" y="0"/>
          <a:ext cx="0" cy="0"/>
          <a:chOff x="0" y="0"/>
          <a:chExt cx="0" cy="0"/>
        </a:xfrm>
      </p:grpSpPr>
      <p:sp>
        <p:nvSpPr>
          <p:cNvPr id="407" name="Google Shape;407;p79"/>
          <p:cNvSpPr txBox="1">
            <a:spLocks noGrp="1"/>
          </p:cNvSpPr>
          <p:nvPr>
            <p:ph type="title"/>
          </p:nvPr>
        </p:nvSpPr>
        <p:spPr>
          <a:xfrm>
            <a:off x="1660500" y="1863350"/>
            <a:ext cx="6364200" cy="131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CA"/>
              <a:t>Inclusive design and accessibility should be considered at every phase and stage of the service development</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53"/>
          <p:cNvSpPr txBox="1">
            <a:spLocks noGrp="1"/>
          </p:cNvSpPr>
          <p:nvPr>
            <p:ph type="title"/>
          </p:nvPr>
        </p:nvSpPr>
        <p:spPr>
          <a:xfrm>
            <a:off x="1572175" y="245379"/>
            <a:ext cx="5061000" cy="660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fr-CA"/>
              <a:t>What is my role?</a:t>
            </a:r>
            <a:endParaRPr sz="2800" b="1" i="0" u="none" strike="noStrike" cap="none">
              <a:solidFill>
                <a:srgbClr val="000000"/>
              </a:solidFill>
              <a:latin typeface="Lato"/>
              <a:ea typeface="Lato"/>
              <a:cs typeface="Lato"/>
              <a:sym typeface="Lato"/>
            </a:endParaRPr>
          </a:p>
        </p:txBody>
      </p:sp>
      <p:pic>
        <p:nvPicPr>
          <p:cNvPr id="258" name="Google Shape;258;p53"/>
          <p:cNvPicPr preferRelativeResize="0"/>
          <p:nvPr/>
        </p:nvPicPr>
        <p:blipFill>
          <a:blip r:embed="rId3">
            <a:alphaModFix/>
          </a:blip>
          <a:stretch>
            <a:fillRect/>
          </a:stretch>
        </p:blipFill>
        <p:spPr>
          <a:xfrm>
            <a:off x="1683675" y="984775"/>
            <a:ext cx="6065501" cy="371700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80"/>
          <p:cNvSpPr txBox="1">
            <a:spLocks noGrp="1"/>
          </p:cNvSpPr>
          <p:nvPr>
            <p:ph type="title"/>
          </p:nvPr>
        </p:nvSpPr>
        <p:spPr>
          <a:xfrm>
            <a:off x="1660500" y="1017254"/>
            <a:ext cx="5061000" cy="660600"/>
          </a:xfrm>
          <a:prstGeom prst="rect">
            <a:avLst/>
          </a:prstGeom>
        </p:spPr>
        <p:txBody>
          <a:bodyPr spcFirstLastPara="1" wrap="square" lIns="91425" tIns="91425" rIns="91425" bIns="91425" anchor="t" anchorCtr="0">
            <a:noAutofit/>
          </a:bodyPr>
          <a:lstStyle/>
          <a:p>
            <a:pPr marL="0" lvl="0" indent="0" algn="l" rtl="0">
              <a:lnSpc>
                <a:spcPct val="122000"/>
              </a:lnSpc>
              <a:spcBef>
                <a:spcPts val="2300"/>
              </a:spcBef>
              <a:spcAft>
                <a:spcPts val="0"/>
              </a:spcAft>
              <a:buNone/>
            </a:pPr>
            <a:r>
              <a:rPr lang="fr-CA" sz="2800" b="1">
                <a:solidFill>
                  <a:schemeClr val="dk1"/>
                </a:solidFill>
                <a:latin typeface="Lato"/>
                <a:ea typeface="Lato"/>
                <a:cs typeface="Lato"/>
                <a:sym typeface="Lato"/>
              </a:rPr>
              <a:t>Recognise exclusion</a:t>
            </a:r>
            <a:endParaRPr sz="2800" b="1">
              <a:solidFill>
                <a:schemeClr val="dk1"/>
              </a:solidFill>
              <a:latin typeface="Lato"/>
              <a:ea typeface="Lato"/>
              <a:cs typeface="Lato"/>
              <a:sym typeface="Lato"/>
            </a:endParaRPr>
          </a:p>
          <a:p>
            <a:pPr marL="0" lvl="0" indent="0" algn="l" rtl="0">
              <a:spcBef>
                <a:spcPts val="0"/>
              </a:spcBef>
              <a:spcAft>
                <a:spcPts val="0"/>
              </a:spcAft>
              <a:buNone/>
            </a:pPr>
            <a:endParaRPr>
              <a:latin typeface="Lato"/>
              <a:ea typeface="Lato"/>
              <a:cs typeface="Lato"/>
              <a:sym typeface="Lato"/>
            </a:endParaRPr>
          </a:p>
        </p:txBody>
      </p:sp>
      <p:sp>
        <p:nvSpPr>
          <p:cNvPr id="413" name="Google Shape;413;p80"/>
          <p:cNvSpPr txBox="1">
            <a:spLocks noGrp="1"/>
          </p:cNvSpPr>
          <p:nvPr>
            <p:ph type="subTitle" idx="1"/>
          </p:nvPr>
        </p:nvSpPr>
        <p:spPr>
          <a:xfrm>
            <a:off x="1670999" y="1741525"/>
            <a:ext cx="4123500" cy="1038300"/>
          </a:xfrm>
          <a:prstGeom prst="rect">
            <a:avLst/>
          </a:prstGeom>
        </p:spPr>
        <p:txBody>
          <a:bodyPr spcFirstLastPara="1" wrap="square" lIns="91425" tIns="91425" rIns="91425" bIns="91425" anchor="t" anchorCtr="0">
            <a:noAutofit/>
          </a:bodyPr>
          <a:lstStyle/>
          <a:p>
            <a:pPr marL="0" lvl="0" indent="0" algn="l" rtl="0">
              <a:lnSpc>
                <a:spcPct val="158000"/>
              </a:lnSpc>
              <a:spcBef>
                <a:spcPts val="800"/>
              </a:spcBef>
              <a:spcAft>
                <a:spcPts val="0"/>
              </a:spcAft>
              <a:buClr>
                <a:schemeClr val="dk1"/>
              </a:buClr>
              <a:buSzPts val="1100"/>
              <a:buFont typeface="Arial"/>
              <a:buNone/>
            </a:pPr>
            <a:r>
              <a:rPr lang="fr-CA" sz="1600" i="1">
                <a:solidFill>
                  <a:schemeClr val="dk1"/>
                </a:solidFill>
                <a:latin typeface="Lato"/>
                <a:ea typeface="Lato"/>
                <a:cs typeface="Lato"/>
                <a:sym typeface="Lato"/>
              </a:rPr>
              <a:t>“Disability is not just a health problem. It is a complex phenomenon, reflecting the interaction between features of a person’s body and features of the society in which he or she lives.”</a:t>
            </a:r>
            <a:endParaRPr sz="1600" i="1">
              <a:solidFill>
                <a:schemeClr val="dk1"/>
              </a:solidFill>
              <a:latin typeface="Lato"/>
              <a:ea typeface="Lato"/>
              <a:cs typeface="Lato"/>
              <a:sym typeface="Lato"/>
            </a:endParaRPr>
          </a:p>
          <a:p>
            <a:pPr marL="0" lvl="0" indent="0" algn="l" rtl="0">
              <a:lnSpc>
                <a:spcPct val="158000"/>
              </a:lnSpc>
              <a:spcBef>
                <a:spcPts val="800"/>
              </a:spcBef>
              <a:spcAft>
                <a:spcPts val="0"/>
              </a:spcAft>
              <a:buClr>
                <a:schemeClr val="dk1"/>
              </a:buClr>
              <a:buSzPts val="1100"/>
              <a:buFont typeface="Arial"/>
              <a:buNone/>
            </a:pPr>
            <a:r>
              <a:rPr lang="fr-CA" sz="1600" i="1">
                <a:solidFill>
                  <a:schemeClr val="dk1"/>
                </a:solidFill>
                <a:latin typeface="Lato"/>
                <a:ea typeface="Lato"/>
                <a:cs typeface="Lato"/>
                <a:sym typeface="Lato"/>
              </a:rPr>
              <a:t> –World Health Organization</a:t>
            </a:r>
            <a:endParaRPr sz="1600" i="1">
              <a:solidFill>
                <a:schemeClr val="dk1"/>
              </a:solidFill>
              <a:latin typeface="Lato"/>
              <a:ea typeface="Lato"/>
              <a:cs typeface="Lato"/>
              <a:sym typeface="Lato"/>
            </a:endParaRPr>
          </a:p>
          <a:p>
            <a:pPr marL="0" lvl="0" indent="0" algn="l" rtl="0">
              <a:spcBef>
                <a:spcPts val="0"/>
              </a:spcBef>
              <a:spcAft>
                <a:spcPts val="0"/>
              </a:spcAft>
              <a:buNone/>
            </a:pPr>
            <a:endParaRPr/>
          </a:p>
        </p:txBody>
      </p:sp>
      <p:pic>
        <p:nvPicPr>
          <p:cNvPr id="414" name="Google Shape;414;p80" descr="Permanent, temporary, situational: touch, see, hear, speak"/>
          <p:cNvPicPr preferRelativeResize="0"/>
          <p:nvPr/>
        </p:nvPicPr>
        <p:blipFill>
          <a:blip r:embed="rId3">
            <a:alphaModFix/>
          </a:blip>
          <a:stretch>
            <a:fillRect/>
          </a:stretch>
        </p:blipFill>
        <p:spPr>
          <a:xfrm>
            <a:off x="5794490" y="0"/>
            <a:ext cx="3188970" cy="51435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18"/>
        <p:cNvGrpSpPr/>
        <p:nvPr/>
      </p:nvGrpSpPr>
      <p:grpSpPr>
        <a:xfrm>
          <a:off x="0" y="0"/>
          <a:ext cx="0" cy="0"/>
          <a:chOff x="0" y="0"/>
          <a:chExt cx="0" cy="0"/>
        </a:xfrm>
      </p:grpSpPr>
      <p:sp>
        <p:nvSpPr>
          <p:cNvPr id="419" name="Google Shape;419;p81"/>
          <p:cNvSpPr txBox="1">
            <a:spLocks noGrp="1"/>
          </p:cNvSpPr>
          <p:nvPr>
            <p:ph type="title"/>
          </p:nvPr>
        </p:nvSpPr>
        <p:spPr>
          <a:xfrm>
            <a:off x="1671000" y="1075779"/>
            <a:ext cx="5061000" cy="660600"/>
          </a:xfrm>
          <a:prstGeom prst="rect">
            <a:avLst/>
          </a:prstGeom>
        </p:spPr>
        <p:txBody>
          <a:bodyPr spcFirstLastPara="1" wrap="square" lIns="91425" tIns="91425" rIns="91425" bIns="91425" anchor="t" anchorCtr="0">
            <a:noAutofit/>
          </a:bodyPr>
          <a:lstStyle/>
          <a:p>
            <a:pPr marL="0" lvl="0" indent="0" algn="l" rtl="0">
              <a:lnSpc>
                <a:spcPct val="122000"/>
              </a:lnSpc>
              <a:spcBef>
                <a:spcPts val="2300"/>
              </a:spcBef>
              <a:spcAft>
                <a:spcPts val="0"/>
              </a:spcAft>
              <a:buNone/>
            </a:pPr>
            <a:r>
              <a:rPr lang="fr-CA" sz="2800" b="1">
                <a:solidFill>
                  <a:schemeClr val="dk1"/>
                </a:solidFill>
                <a:latin typeface="Lato"/>
                <a:ea typeface="Lato"/>
                <a:cs typeface="Lato"/>
                <a:sym typeface="Lato"/>
              </a:rPr>
              <a:t>Learn from diversity</a:t>
            </a:r>
            <a:endParaRPr sz="2800" b="1">
              <a:solidFill>
                <a:schemeClr val="dk1"/>
              </a:solidFill>
              <a:latin typeface="Lato"/>
              <a:ea typeface="Lato"/>
              <a:cs typeface="Lato"/>
              <a:sym typeface="Lato"/>
            </a:endParaRPr>
          </a:p>
          <a:p>
            <a:pPr marL="0" lvl="0" indent="0" algn="l" rtl="0">
              <a:spcBef>
                <a:spcPts val="0"/>
              </a:spcBef>
              <a:spcAft>
                <a:spcPts val="0"/>
              </a:spcAft>
              <a:buNone/>
            </a:pPr>
            <a:endParaRPr/>
          </a:p>
        </p:txBody>
      </p:sp>
      <p:sp>
        <p:nvSpPr>
          <p:cNvPr id="420" name="Google Shape;420;p81"/>
          <p:cNvSpPr txBox="1">
            <a:spLocks noGrp="1"/>
          </p:cNvSpPr>
          <p:nvPr>
            <p:ph type="subTitle" idx="1"/>
          </p:nvPr>
        </p:nvSpPr>
        <p:spPr>
          <a:xfrm>
            <a:off x="1671000" y="1889500"/>
            <a:ext cx="5543100" cy="1038300"/>
          </a:xfrm>
          <a:prstGeom prst="rect">
            <a:avLst/>
          </a:prstGeom>
        </p:spPr>
        <p:txBody>
          <a:bodyPr spcFirstLastPara="1" wrap="square" lIns="91425" tIns="91425" rIns="91425" bIns="91425" anchor="t" anchorCtr="0">
            <a:noAutofit/>
          </a:bodyPr>
          <a:lstStyle/>
          <a:p>
            <a:pPr marL="0" lvl="0" indent="0" algn="l" rtl="0">
              <a:lnSpc>
                <a:spcPct val="158000"/>
              </a:lnSpc>
              <a:spcBef>
                <a:spcPts val="500"/>
              </a:spcBef>
              <a:spcAft>
                <a:spcPts val="0"/>
              </a:spcAft>
              <a:buNone/>
            </a:pPr>
            <a:r>
              <a:rPr lang="fr-CA" sz="1800">
                <a:solidFill>
                  <a:schemeClr val="dk1"/>
                </a:solidFill>
                <a:latin typeface="Lato"/>
                <a:ea typeface="Lato"/>
                <a:cs typeface="Lato"/>
                <a:sym typeface="Lato"/>
              </a:rPr>
              <a:t>People adapt to diversity in unexpected ways. Putting people in the centre of the design process from the start lets us to gather valuable insights which would not have been considered else.</a:t>
            </a:r>
            <a:endParaRPr sz="1800">
              <a:solidFill>
                <a:schemeClr val="dk1"/>
              </a:solidFill>
              <a:latin typeface="Lato"/>
              <a:ea typeface="Lato"/>
              <a:cs typeface="Lato"/>
              <a:sym typeface="Lato"/>
            </a:endParaRPr>
          </a:p>
          <a:p>
            <a:pPr marL="0" lvl="0" indent="0" algn="l" rtl="0">
              <a:spcBef>
                <a:spcPts val="0"/>
              </a:spcBef>
              <a:spcAft>
                <a:spcPts val="0"/>
              </a:spcAft>
              <a:buNone/>
            </a:pP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sp>
        <p:nvSpPr>
          <p:cNvPr id="425" name="Google Shape;425;p82"/>
          <p:cNvSpPr txBox="1">
            <a:spLocks noGrp="1"/>
          </p:cNvSpPr>
          <p:nvPr>
            <p:ph type="title"/>
          </p:nvPr>
        </p:nvSpPr>
        <p:spPr>
          <a:xfrm>
            <a:off x="1660500" y="856004"/>
            <a:ext cx="5061000" cy="66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CA"/>
              <a:t>Solve for one, extend to many</a:t>
            </a:r>
            <a:endParaRPr/>
          </a:p>
        </p:txBody>
      </p:sp>
      <p:sp>
        <p:nvSpPr>
          <p:cNvPr id="426" name="Google Shape;426;p82"/>
          <p:cNvSpPr txBox="1">
            <a:spLocks noGrp="1"/>
          </p:cNvSpPr>
          <p:nvPr>
            <p:ph type="subTitle" idx="1"/>
          </p:nvPr>
        </p:nvSpPr>
        <p:spPr>
          <a:xfrm>
            <a:off x="1671001" y="1504075"/>
            <a:ext cx="6107400" cy="1038300"/>
          </a:xfrm>
          <a:prstGeom prst="rect">
            <a:avLst/>
          </a:prstGeom>
        </p:spPr>
        <p:txBody>
          <a:bodyPr spcFirstLastPara="1" wrap="square" lIns="91425" tIns="91425" rIns="91425" bIns="91425" anchor="t" anchorCtr="0">
            <a:noAutofit/>
          </a:bodyPr>
          <a:lstStyle/>
          <a:p>
            <a:pPr marL="0" lvl="0" indent="0" algn="l" rtl="0">
              <a:lnSpc>
                <a:spcPct val="158000"/>
              </a:lnSpc>
              <a:spcBef>
                <a:spcPts val="500"/>
              </a:spcBef>
              <a:spcAft>
                <a:spcPts val="0"/>
              </a:spcAft>
              <a:buNone/>
            </a:pPr>
            <a:r>
              <a:rPr lang="fr-CA" sz="1800">
                <a:solidFill>
                  <a:schemeClr val="dk1"/>
                </a:solidFill>
              </a:rPr>
              <a:t>A solution that works well for someone might also benefit other persons. Inclusive design works across a spectrum of related abilities, connecting different people in similar circumstances. For instance a solution designed for people with one arm might help people with an arm injury or a new parent who has situational disability to use both the hands.</a:t>
            </a:r>
            <a:endParaRPr sz="180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30"/>
        <p:cNvGrpSpPr/>
        <p:nvPr/>
      </p:nvGrpSpPr>
      <p:grpSpPr>
        <a:xfrm>
          <a:off x="0" y="0"/>
          <a:ext cx="0" cy="0"/>
          <a:chOff x="0" y="0"/>
          <a:chExt cx="0" cy="0"/>
        </a:xfrm>
      </p:grpSpPr>
      <p:sp>
        <p:nvSpPr>
          <p:cNvPr id="431" name="Google Shape;431;p83"/>
          <p:cNvSpPr txBox="1">
            <a:spLocks noGrp="1"/>
          </p:cNvSpPr>
          <p:nvPr>
            <p:ph type="title"/>
          </p:nvPr>
        </p:nvSpPr>
        <p:spPr>
          <a:xfrm>
            <a:off x="1660500" y="1863339"/>
            <a:ext cx="5061000" cy="131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fr-CA">
                <a:solidFill>
                  <a:schemeClr val="dk1"/>
                </a:solidFill>
              </a:rPr>
              <a:t>The Problem With Good Design: Why Good Design Isn’t Good Enough</a:t>
            </a:r>
            <a:endParaRPr>
              <a:solidFill>
                <a:schemeClr val="dk1"/>
              </a:solidFill>
            </a:endParaRPr>
          </a:p>
          <a:p>
            <a:pPr marL="0" lvl="0" indent="0" algn="l" rtl="0">
              <a:spcBef>
                <a:spcPts val="0"/>
              </a:spcBef>
              <a:spcAft>
                <a:spcPts val="1300"/>
              </a:spcAft>
              <a:buClr>
                <a:schemeClr val="dk1"/>
              </a:buClr>
              <a:buSzPts val="1100"/>
              <a:buFont typeface="Arial"/>
              <a:buNone/>
            </a:pP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35"/>
        <p:cNvGrpSpPr/>
        <p:nvPr/>
      </p:nvGrpSpPr>
      <p:grpSpPr>
        <a:xfrm>
          <a:off x="0" y="0"/>
          <a:ext cx="0" cy="0"/>
          <a:chOff x="0" y="0"/>
          <a:chExt cx="0" cy="0"/>
        </a:xfrm>
      </p:grpSpPr>
      <p:sp>
        <p:nvSpPr>
          <p:cNvPr id="436" name="Google Shape;436;p84"/>
          <p:cNvSpPr txBox="1">
            <a:spLocks noGrp="1"/>
          </p:cNvSpPr>
          <p:nvPr>
            <p:ph type="title"/>
          </p:nvPr>
        </p:nvSpPr>
        <p:spPr>
          <a:xfrm>
            <a:off x="378250" y="209950"/>
            <a:ext cx="7691700" cy="47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CA"/>
              <a:t>Examples of good inclusive design</a:t>
            </a:r>
            <a:endParaRPr/>
          </a:p>
        </p:txBody>
      </p:sp>
      <p:pic>
        <p:nvPicPr>
          <p:cNvPr id="437" name="Google Shape;437;p84" descr="xbox adaptive controller"/>
          <p:cNvPicPr preferRelativeResize="0"/>
          <p:nvPr/>
        </p:nvPicPr>
        <p:blipFill>
          <a:blip r:embed="rId3">
            <a:alphaModFix/>
          </a:blip>
          <a:stretch>
            <a:fillRect/>
          </a:stretch>
        </p:blipFill>
        <p:spPr>
          <a:xfrm>
            <a:off x="3" y="1284350"/>
            <a:ext cx="5494423" cy="3416400"/>
          </a:xfrm>
          <a:prstGeom prst="rect">
            <a:avLst/>
          </a:prstGeom>
          <a:noFill/>
          <a:ln>
            <a:noFill/>
          </a:ln>
        </p:spPr>
      </p:pic>
      <p:pic>
        <p:nvPicPr>
          <p:cNvPr id="438" name="Google Shape;438;p84" descr="disabled person playing games with the xbox adaptive controller"/>
          <p:cNvPicPr preferRelativeResize="0"/>
          <p:nvPr/>
        </p:nvPicPr>
        <p:blipFill>
          <a:blip r:embed="rId4">
            <a:alphaModFix/>
          </a:blip>
          <a:stretch>
            <a:fillRect/>
          </a:stretch>
        </p:blipFill>
        <p:spPr>
          <a:xfrm>
            <a:off x="5106425" y="1284350"/>
            <a:ext cx="4037564" cy="3416401"/>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42"/>
        <p:cNvGrpSpPr/>
        <p:nvPr/>
      </p:nvGrpSpPr>
      <p:grpSpPr>
        <a:xfrm>
          <a:off x="0" y="0"/>
          <a:ext cx="0" cy="0"/>
          <a:chOff x="0" y="0"/>
          <a:chExt cx="0" cy="0"/>
        </a:xfrm>
      </p:grpSpPr>
      <p:sp>
        <p:nvSpPr>
          <p:cNvPr id="443" name="Google Shape;443;p85"/>
          <p:cNvSpPr txBox="1">
            <a:spLocks noGrp="1"/>
          </p:cNvSpPr>
          <p:nvPr>
            <p:ph type="title"/>
          </p:nvPr>
        </p:nvSpPr>
        <p:spPr>
          <a:xfrm>
            <a:off x="378250" y="209950"/>
            <a:ext cx="7691700" cy="47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CA"/>
              <a:t>An example of ‘bad’ inclusive design</a:t>
            </a:r>
            <a:endParaRPr/>
          </a:p>
        </p:txBody>
      </p:sp>
      <p:pic>
        <p:nvPicPr>
          <p:cNvPr id="444" name="Google Shape;444;p85" descr="cool ramp/stairs in toyko are not that accessible"/>
          <p:cNvPicPr preferRelativeResize="0"/>
          <p:nvPr/>
        </p:nvPicPr>
        <p:blipFill>
          <a:blip r:embed="rId3">
            <a:alphaModFix/>
          </a:blip>
          <a:stretch>
            <a:fillRect/>
          </a:stretch>
        </p:blipFill>
        <p:spPr>
          <a:xfrm>
            <a:off x="685800" y="1297981"/>
            <a:ext cx="7815995" cy="3845525"/>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448"/>
        <p:cNvGrpSpPr/>
        <p:nvPr/>
      </p:nvGrpSpPr>
      <p:grpSpPr>
        <a:xfrm>
          <a:off x="0" y="0"/>
          <a:ext cx="0" cy="0"/>
          <a:chOff x="0" y="0"/>
          <a:chExt cx="0" cy="0"/>
        </a:xfrm>
      </p:grpSpPr>
      <p:sp>
        <p:nvSpPr>
          <p:cNvPr id="449" name="Google Shape;449;p86"/>
          <p:cNvSpPr txBox="1">
            <a:spLocks noGrp="1"/>
          </p:cNvSpPr>
          <p:nvPr>
            <p:ph type="title"/>
          </p:nvPr>
        </p:nvSpPr>
        <p:spPr>
          <a:xfrm>
            <a:off x="378250" y="209950"/>
            <a:ext cx="8507400" cy="47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CA" sz="2700">
                <a:solidFill>
                  <a:srgbClr val="FFFFFF"/>
                </a:solidFill>
              </a:rPr>
              <a:t>Example of Inclusive Design &amp; Accessibility in the GC </a:t>
            </a:r>
            <a:endParaRPr sz="2700">
              <a:solidFill>
                <a:srgbClr val="FFFFFF"/>
              </a:solidFill>
            </a:endParaRPr>
          </a:p>
        </p:txBody>
      </p:sp>
      <p:sp>
        <p:nvSpPr>
          <p:cNvPr id="450" name="Google Shape;450;p86"/>
          <p:cNvSpPr txBox="1"/>
          <p:nvPr/>
        </p:nvSpPr>
        <p:spPr>
          <a:xfrm>
            <a:off x="4057500" y="1555950"/>
            <a:ext cx="4828200" cy="3435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pic>
        <p:nvPicPr>
          <p:cNvPr id="451" name="Google Shape;451;p86" descr="Digital in Diversity Event"/>
          <p:cNvPicPr preferRelativeResize="0"/>
          <p:nvPr/>
        </p:nvPicPr>
        <p:blipFill>
          <a:blip r:embed="rId3">
            <a:alphaModFix/>
          </a:blip>
          <a:stretch>
            <a:fillRect/>
          </a:stretch>
        </p:blipFill>
        <p:spPr>
          <a:xfrm>
            <a:off x="3541700" y="1278275"/>
            <a:ext cx="5602303" cy="3865224"/>
          </a:xfrm>
          <a:prstGeom prst="rect">
            <a:avLst/>
          </a:prstGeom>
          <a:noFill/>
          <a:ln>
            <a:noFill/>
          </a:ln>
        </p:spPr>
      </p:pic>
      <p:sp>
        <p:nvSpPr>
          <p:cNvPr id="452" name="Google Shape;452;p86"/>
          <p:cNvSpPr txBox="1"/>
          <p:nvPr/>
        </p:nvSpPr>
        <p:spPr>
          <a:xfrm>
            <a:off x="103150" y="1427000"/>
            <a:ext cx="3237900" cy="3624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fr-CA" sz="1800" b="1">
                <a:solidFill>
                  <a:srgbClr val="7FDBB6"/>
                </a:solidFill>
                <a:highlight>
                  <a:srgbClr val="000000"/>
                </a:highlight>
                <a:latin typeface="Lato"/>
                <a:ea typeface="Lato"/>
                <a:cs typeface="Lato"/>
                <a:sym typeface="Lato"/>
              </a:rPr>
              <a:t>I</a:t>
            </a:r>
            <a:r>
              <a:rPr lang="fr-CA" sz="1800" b="1">
                <a:solidFill>
                  <a:srgbClr val="7FDBB6"/>
                </a:solidFill>
                <a:highlight>
                  <a:srgbClr val="000000"/>
                </a:highlight>
                <a:uFill>
                  <a:noFill/>
                </a:uFill>
                <a:latin typeface="Lato"/>
                <a:ea typeface="Lato"/>
                <a:cs typeface="Lato"/>
                <a:sym typeface="Lato"/>
                <a:hlinkClick r:id="rId4"/>
              </a:rPr>
              <a:t>nclusive</a:t>
            </a:r>
            <a:r>
              <a:rPr lang="fr-CA" sz="1800">
                <a:solidFill>
                  <a:srgbClr val="7FDBB6"/>
                </a:solidFill>
                <a:highlight>
                  <a:srgbClr val="000000"/>
                </a:highlight>
                <a:latin typeface="Lato"/>
                <a:ea typeface="Lato"/>
                <a:cs typeface="Lato"/>
                <a:sym typeface="Lato"/>
              </a:rPr>
              <a:t> </a:t>
            </a:r>
            <a:r>
              <a:rPr lang="fr-CA" sz="1800">
                <a:solidFill>
                  <a:srgbClr val="FFFFFF"/>
                </a:solidFill>
                <a:highlight>
                  <a:srgbClr val="000000"/>
                </a:highlight>
                <a:latin typeface="Lato"/>
                <a:ea typeface="Lato"/>
                <a:cs typeface="Lato"/>
                <a:sym typeface="Lato"/>
              </a:rPr>
              <a:t>by design, </a:t>
            </a:r>
            <a:r>
              <a:rPr lang="fr-CA" sz="1800" b="1">
                <a:solidFill>
                  <a:srgbClr val="7FDBB6"/>
                </a:solidFill>
                <a:highlight>
                  <a:srgbClr val="000000"/>
                </a:highlight>
                <a:latin typeface="Lato"/>
                <a:ea typeface="Lato"/>
                <a:cs typeface="Lato"/>
                <a:sym typeface="Lato"/>
              </a:rPr>
              <a:t>accessible</a:t>
            </a:r>
            <a:r>
              <a:rPr lang="fr-CA" sz="1800">
                <a:solidFill>
                  <a:srgbClr val="FFFFFF"/>
                </a:solidFill>
                <a:highlight>
                  <a:srgbClr val="000000"/>
                </a:highlight>
                <a:latin typeface="Lato"/>
                <a:ea typeface="Lato"/>
                <a:cs typeface="Lato"/>
                <a:sym typeface="Lato"/>
              </a:rPr>
              <a:t> by default</a:t>
            </a:r>
            <a:br>
              <a:rPr lang="fr-CA" sz="1800">
                <a:solidFill>
                  <a:srgbClr val="FFFFFF"/>
                </a:solidFill>
                <a:highlight>
                  <a:srgbClr val="000000"/>
                </a:highlight>
                <a:latin typeface="Lato"/>
                <a:ea typeface="Lato"/>
                <a:cs typeface="Lato"/>
                <a:sym typeface="Lato"/>
              </a:rPr>
            </a:br>
            <a:endParaRPr sz="1800">
              <a:solidFill>
                <a:srgbClr val="FFFFFF"/>
              </a:solidFill>
              <a:highlight>
                <a:srgbClr val="000000"/>
              </a:highlight>
              <a:latin typeface="Lato"/>
              <a:ea typeface="Lato"/>
              <a:cs typeface="Lato"/>
              <a:sym typeface="Lato"/>
            </a:endParaRPr>
          </a:p>
          <a:p>
            <a:pPr marL="457200" lvl="0" indent="-342900" algn="l" rtl="0">
              <a:spcBef>
                <a:spcPts val="0"/>
              </a:spcBef>
              <a:spcAft>
                <a:spcPts val="0"/>
              </a:spcAft>
              <a:buClr>
                <a:srgbClr val="FFFFFF"/>
              </a:buClr>
              <a:buSzPts val="1800"/>
              <a:buFont typeface="Lato"/>
              <a:buChar char="●"/>
            </a:pPr>
            <a:r>
              <a:rPr lang="fr-CA" sz="1800">
                <a:solidFill>
                  <a:srgbClr val="FFFFFF"/>
                </a:solidFill>
                <a:highlight>
                  <a:srgbClr val="000000"/>
                </a:highlight>
                <a:latin typeface="Lato"/>
                <a:ea typeface="Lato"/>
                <a:cs typeface="Lato"/>
                <a:sym typeface="Lato"/>
              </a:rPr>
              <a:t>French translation</a:t>
            </a:r>
            <a:endParaRPr sz="1800">
              <a:solidFill>
                <a:srgbClr val="FFFFFF"/>
              </a:solidFill>
              <a:highlight>
                <a:srgbClr val="000000"/>
              </a:highlight>
              <a:latin typeface="Lato"/>
              <a:ea typeface="Lato"/>
              <a:cs typeface="Lato"/>
              <a:sym typeface="Lato"/>
            </a:endParaRPr>
          </a:p>
          <a:p>
            <a:pPr marL="457200" lvl="0" indent="-342900" algn="l" rtl="0">
              <a:spcBef>
                <a:spcPts val="0"/>
              </a:spcBef>
              <a:spcAft>
                <a:spcPts val="0"/>
              </a:spcAft>
              <a:buClr>
                <a:srgbClr val="FFFFFF"/>
              </a:buClr>
              <a:buSzPts val="1800"/>
              <a:buFont typeface="Lato"/>
              <a:buChar char="●"/>
            </a:pPr>
            <a:r>
              <a:rPr lang="fr-CA" sz="1800">
                <a:solidFill>
                  <a:srgbClr val="FFFFFF"/>
                </a:solidFill>
                <a:highlight>
                  <a:srgbClr val="000000"/>
                </a:highlight>
                <a:latin typeface="Lato"/>
                <a:ea typeface="Lato"/>
                <a:cs typeface="Lato"/>
                <a:sym typeface="Lato"/>
              </a:rPr>
              <a:t>Bilingual presentations</a:t>
            </a:r>
            <a:endParaRPr sz="1800">
              <a:solidFill>
                <a:srgbClr val="FFFFFF"/>
              </a:solidFill>
              <a:highlight>
                <a:srgbClr val="000000"/>
              </a:highlight>
              <a:latin typeface="Lato"/>
              <a:ea typeface="Lato"/>
              <a:cs typeface="Lato"/>
              <a:sym typeface="Lato"/>
            </a:endParaRPr>
          </a:p>
          <a:p>
            <a:pPr marL="457200" lvl="0" indent="-342900" algn="l" rtl="0">
              <a:spcBef>
                <a:spcPts val="0"/>
              </a:spcBef>
              <a:spcAft>
                <a:spcPts val="0"/>
              </a:spcAft>
              <a:buClr>
                <a:srgbClr val="FFFFFF"/>
              </a:buClr>
              <a:buSzPts val="1800"/>
              <a:buFont typeface="Lato"/>
              <a:buChar char="●"/>
            </a:pPr>
            <a:r>
              <a:rPr lang="fr-CA" sz="1800">
                <a:solidFill>
                  <a:srgbClr val="FFFFFF"/>
                </a:solidFill>
                <a:highlight>
                  <a:srgbClr val="000000"/>
                </a:highlight>
                <a:latin typeface="Lato"/>
                <a:ea typeface="Lato"/>
                <a:cs typeface="Lato"/>
                <a:sym typeface="Lato"/>
              </a:rPr>
              <a:t>Sign language (ASL &amp; LSQ)</a:t>
            </a:r>
            <a:endParaRPr sz="1800">
              <a:solidFill>
                <a:srgbClr val="FFFFFF"/>
              </a:solidFill>
              <a:highlight>
                <a:srgbClr val="000000"/>
              </a:highlight>
              <a:latin typeface="Lato"/>
              <a:ea typeface="Lato"/>
              <a:cs typeface="Lato"/>
              <a:sym typeface="Lato"/>
            </a:endParaRPr>
          </a:p>
          <a:p>
            <a:pPr marL="457200" lvl="0" indent="-342900" algn="l" rtl="0">
              <a:spcBef>
                <a:spcPts val="0"/>
              </a:spcBef>
              <a:spcAft>
                <a:spcPts val="0"/>
              </a:spcAft>
              <a:buClr>
                <a:srgbClr val="FFFFFF"/>
              </a:buClr>
              <a:buSzPts val="1800"/>
              <a:buFont typeface="Lato"/>
              <a:buChar char="●"/>
            </a:pPr>
            <a:r>
              <a:rPr lang="fr-CA" sz="1800">
                <a:solidFill>
                  <a:srgbClr val="FFFFFF"/>
                </a:solidFill>
                <a:highlight>
                  <a:srgbClr val="000000"/>
                </a:highlight>
                <a:latin typeface="Lato"/>
                <a:ea typeface="Lato"/>
                <a:cs typeface="Lato"/>
                <a:sym typeface="Lato"/>
              </a:rPr>
              <a:t>CART live transcription </a:t>
            </a:r>
            <a:endParaRPr sz="1800">
              <a:solidFill>
                <a:srgbClr val="FFFFFF"/>
              </a:solidFill>
              <a:highlight>
                <a:srgbClr val="000000"/>
              </a:highlight>
              <a:latin typeface="Lato"/>
              <a:ea typeface="Lato"/>
              <a:cs typeface="Lato"/>
              <a:sym typeface="Lato"/>
            </a:endParaRPr>
          </a:p>
          <a:p>
            <a:pPr marL="457200" lvl="0" indent="-342900" algn="l" rtl="0">
              <a:spcBef>
                <a:spcPts val="0"/>
              </a:spcBef>
              <a:spcAft>
                <a:spcPts val="0"/>
              </a:spcAft>
              <a:buClr>
                <a:srgbClr val="FFFFFF"/>
              </a:buClr>
              <a:buSzPts val="1800"/>
              <a:buFont typeface="Lato"/>
              <a:buChar char="●"/>
            </a:pPr>
            <a:r>
              <a:rPr lang="fr-CA" sz="1800">
                <a:solidFill>
                  <a:srgbClr val="FFFFFF"/>
                </a:solidFill>
                <a:highlight>
                  <a:srgbClr val="000000"/>
                </a:highlight>
                <a:latin typeface="Lato"/>
                <a:ea typeface="Lato"/>
                <a:cs typeface="Lato"/>
                <a:sym typeface="Lato"/>
              </a:rPr>
              <a:t>Audio Visual Equipment</a:t>
            </a:r>
            <a:endParaRPr sz="1800">
              <a:solidFill>
                <a:srgbClr val="FFFFFF"/>
              </a:solidFill>
              <a:highlight>
                <a:srgbClr val="000000"/>
              </a:highlight>
              <a:latin typeface="Lato"/>
              <a:ea typeface="Lato"/>
              <a:cs typeface="Lato"/>
              <a:sym typeface="Lato"/>
            </a:endParaRPr>
          </a:p>
          <a:p>
            <a:pPr marL="457200" lvl="0" indent="-342900" algn="l" rtl="0">
              <a:spcBef>
                <a:spcPts val="0"/>
              </a:spcBef>
              <a:spcAft>
                <a:spcPts val="0"/>
              </a:spcAft>
              <a:buClr>
                <a:srgbClr val="FFFFFF"/>
              </a:buClr>
              <a:buSzPts val="1800"/>
              <a:buFont typeface="Lato"/>
              <a:buChar char="●"/>
            </a:pPr>
            <a:r>
              <a:rPr lang="fr-CA" sz="1800">
                <a:solidFill>
                  <a:srgbClr val="FFFFFF"/>
                </a:solidFill>
                <a:highlight>
                  <a:srgbClr val="000000"/>
                </a:highlight>
                <a:latin typeface="Lato"/>
                <a:ea typeface="Lato"/>
                <a:cs typeface="Lato"/>
                <a:sym typeface="Lato"/>
              </a:rPr>
              <a:t>Accessible facilities including elevators, washrooms, doors, etc.</a:t>
            </a:r>
            <a:endParaRPr sz="1800">
              <a:solidFill>
                <a:srgbClr val="FFFFFF"/>
              </a:solidFill>
              <a:highlight>
                <a:srgbClr val="000000"/>
              </a:highlight>
              <a:latin typeface="Lato"/>
              <a:ea typeface="Lato"/>
              <a:cs typeface="Lato"/>
              <a:sym typeface="Lato"/>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Google Shape;457;p87"/>
          <p:cNvSpPr txBox="1">
            <a:spLocks noGrp="1"/>
          </p:cNvSpPr>
          <p:nvPr>
            <p:ph type="title"/>
          </p:nvPr>
        </p:nvSpPr>
        <p:spPr>
          <a:xfrm>
            <a:off x="530050" y="519425"/>
            <a:ext cx="8029500" cy="19305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chemeClr val="dk1"/>
              </a:buClr>
              <a:buSzPts val="1100"/>
              <a:buFont typeface="Arial"/>
              <a:buNone/>
            </a:pPr>
            <a:r>
              <a:rPr lang="fr-CA"/>
              <a:t>The power of the web is in its universality. Access by everyone regardless of disability is an essential aspect- Tim Berners - Lee</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61"/>
        <p:cNvGrpSpPr/>
        <p:nvPr/>
      </p:nvGrpSpPr>
      <p:grpSpPr>
        <a:xfrm>
          <a:off x="0" y="0"/>
          <a:ext cx="0" cy="0"/>
          <a:chOff x="0" y="0"/>
          <a:chExt cx="0" cy="0"/>
        </a:xfrm>
      </p:grpSpPr>
      <p:sp>
        <p:nvSpPr>
          <p:cNvPr id="462" name="Google Shape;462;p88"/>
          <p:cNvSpPr txBox="1">
            <a:spLocks noGrp="1"/>
          </p:cNvSpPr>
          <p:nvPr>
            <p:ph type="title"/>
          </p:nvPr>
        </p:nvSpPr>
        <p:spPr>
          <a:xfrm>
            <a:off x="1660500" y="282975"/>
            <a:ext cx="6918600" cy="660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fr-CA"/>
              <a:t>Why should we care about making our services accessible?</a:t>
            </a:r>
            <a:endParaRPr sz="2800" b="1" i="0" u="none" strike="noStrike" cap="none">
              <a:solidFill>
                <a:srgbClr val="000000"/>
              </a:solidFill>
              <a:latin typeface="Lato"/>
              <a:ea typeface="Lato"/>
              <a:cs typeface="Lato"/>
              <a:sym typeface="Lato"/>
            </a:endParaRPr>
          </a:p>
        </p:txBody>
      </p:sp>
      <p:sp>
        <p:nvSpPr>
          <p:cNvPr id="463" name="Google Shape;463;p88"/>
          <p:cNvSpPr txBox="1">
            <a:spLocks noGrp="1"/>
          </p:cNvSpPr>
          <p:nvPr>
            <p:ph type="subTitle" idx="1"/>
          </p:nvPr>
        </p:nvSpPr>
        <p:spPr>
          <a:xfrm>
            <a:off x="1660500" y="1305538"/>
            <a:ext cx="6361200" cy="1038300"/>
          </a:xfrm>
          <a:prstGeom prst="rect">
            <a:avLst/>
          </a:prstGeom>
          <a:noFill/>
          <a:ln>
            <a:noFill/>
          </a:ln>
        </p:spPr>
        <p:txBody>
          <a:bodyPr spcFirstLastPara="1" wrap="square" lIns="91425" tIns="91425" rIns="91425" bIns="91425" anchor="t" anchorCtr="0">
            <a:noAutofit/>
          </a:bodyPr>
          <a:lstStyle/>
          <a:p>
            <a:pPr marL="457200" marR="0" lvl="0" indent="-317500" algn="l" rtl="0">
              <a:lnSpc>
                <a:spcPct val="100000"/>
              </a:lnSpc>
              <a:spcBef>
                <a:spcPts val="0"/>
              </a:spcBef>
              <a:spcAft>
                <a:spcPts val="0"/>
              </a:spcAft>
              <a:buClr>
                <a:schemeClr val="dk1"/>
              </a:buClr>
              <a:buSzPts val="1400"/>
              <a:buFont typeface="Arial"/>
              <a:buChar char="●"/>
            </a:pPr>
            <a:r>
              <a:rPr lang="fr-CA">
                <a:solidFill>
                  <a:schemeClr val="dk1"/>
                </a:solidFill>
              </a:rPr>
              <a:t>Bill C-81 Accessible Canada Act (just went through the 2nd reading in the senate and is at committee)</a:t>
            </a:r>
            <a:endParaRPr>
              <a:solidFill>
                <a:schemeClr val="dk1"/>
              </a:solidFill>
            </a:endParaRPr>
          </a:p>
          <a:p>
            <a:pPr marL="457200" marR="0" lvl="0" indent="-317500" algn="l" rtl="0">
              <a:lnSpc>
                <a:spcPct val="100000"/>
              </a:lnSpc>
              <a:spcBef>
                <a:spcPts val="0"/>
              </a:spcBef>
              <a:spcAft>
                <a:spcPts val="0"/>
              </a:spcAft>
              <a:buClr>
                <a:schemeClr val="dk1"/>
              </a:buClr>
              <a:buSzPts val="1400"/>
              <a:buFont typeface="Arial"/>
              <a:buChar char="●"/>
            </a:pPr>
            <a:r>
              <a:rPr lang="fr-CA">
                <a:solidFill>
                  <a:schemeClr val="dk1"/>
                </a:solidFill>
              </a:rPr>
              <a:t>Donna Jodhan vs. Attorney General of Canada, 2012</a:t>
            </a:r>
            <a:endParaRPr>
              <a:solidFill>
                <a:schemeClr val="dk1"/>
              </a:solidFill>
            </a:endParaRPr>
          </a:p>
          <a:p>
            <a:pPr marL="457200" marR="0" lvl="0" indent="-317500" algn="l" rtl="0">
              <a:lnSpc>
                <a:spcPct val="100000"/>
              </a:lnSpc>
              <a:spcBef>
                <a:spcPts val="0"/>
              </a:spcBef>
              <a:spcAft>
                <a:spcPts val="0"/>
              </a:spcAft>
              <a:buClr>
                <a:schemeClr val="dk1"/>
              </a:buClr>
              <a:buSzPts val="1400"/>
              <a:buFont typeface="Arial"/>
              <a:buChar char="●"/>
            </a:pPr>
            <a:r>
              <a:rPr lang="fr-CA">
                <a:solidFill>
                  <a:schemeClr val="dk1"/>
                </a:solidFill>
              </a:rPr>
              <a:t>Standard on Web Accessibility</a:t>
            </a:r>
            <a:endParaRPr>
              <a:solidFill>
                <a:schemeClr val="dk1"/>
              </a:solidFill>
            </a:endParaRPr>
          </a:p>
          <a:p>
            <a:pPr marL="457200" marR="0" lvl="0" indent="-317500" algn="l" rtl="0">
              <a:lnSpc>
                <a:spcPct val="100000"/>
              </a:lnSpc>
              <a:spcBef>
                <a:spcPts val="0"/>
              </a:spcBef>
              <a:spcAft>
                <a:spcPts val="0"/>
              </a:spcAft>
              <a:buClr>
                <a:schemeClr val="dk1"/>
              </a:buClr>
              <a:buSzPts val="1400"/>
              <a:buFont typeface="Arial"/>
              <a:buChar char="●"/>
            </a:pPr>
            <a:r>
              <a:rPr lang="fr-CA">
                <a:solidFill>
                  <a:schemeClr val="dk1"/>
                </a:solidFill>
              </a:rPr>
              <a:t>Digital Standards (TBS) </a:t>
            </a:r>
            <a:endParaRPr>
              <a:solidFill>
                <a:schemeClr val="dk1"/>
              </a:solidFill>
            </a:endParaRPr>
          </a:p>
          <a:p>
            <a:pPr marL="457200" marR="0" lvl="0" indent="-317500" algn="l" rtl="0">
              <a:lnSpc>
                <a:spcPct val="100000"/>
              </a:lnSpc>
              <a:spcBef>
                <a:spcPts val="0"/>
              </a:spcBef>
              <a:spcAft>
                <a:spcPts val="0"/>
              </a:spcAft>
              <a:buClr>
                <a:schemeClr val="dk1"/>
              </a:buClr>
              <a:buSzPts val="1400"/>
              <a:buFont typeface="Arial"/>
              <a:buChar char="●"/>
            </a:pPr>
            <a:r>
              <a:rPr lang="fr-CA">
                <a:solidFill>
                  <a:schemeClr val="dk1"/>
                </a:solidFill>
              </a:rPr>
              <a:t>We have the first ever Minister of Public Service Accessibility</a:t>
            </a:r>
            <a:endParaRPr>
              <a:solidFill>
                <a:schemeClr val="dk1"/>
              </a:solidFill>
            </a:endParaRPr>
          </a:p>
          <a:p>
            <a:pPr marL="457200" marR="0" lvl="0" indent="-317500" algn="l" rtl="0">
              <a:lnSpc>
                <a:spcPct val="100000"/>
              </a:lnSpc>
              <a:spcBef>
                <a:spcPts val="0"/>
              </a:spcBef>
              <a:spcAft>
                <a:spcPts val="0"/>
              </a:spcAft>
              <a:buClr>
                <a:schemeClr val="dk1"/>
              </a:buClr>
              <a:buSzPts val="1400"/>
              <a:buFont typeface="Arial"/>
              <a:buChar char="●"/>
            </a:pPr>
            <a:r>
              <a:rPr lang="fr-CA">
                <a:solidFill>
                  <a:schemeClr val="dk1"/>
                </a:solidFill>
              </a:rPr>
              <a:t>Public Service Accessibility Strategy</a:t>
            </a:r>
            <a:endParaRPr>
              <a:solidFill>
                <a:schemeClr val="dk1"/>
              </a:solidFill>
            </a:endParaRPr>
          </a:p>
          <a:p>
            <a:pPr marL="457200" marR="0" lvl="0" indent="-317500" algn="l" rtl="0">
              <a:lnSpc>
                <a:spcPct val="100000"/>
              </a:lnSpc>
              <a:spcBef>
                <a:spcPts val="0"/>
              </a:spcBef>
              <a:spcAft>
                <a:spcPts val="0"/>
              </a:spcAft>
              <a:buClr>
                <a:schemeClr val="dk1"/>
              </a:buClr>
              <a:buSzPts val="1400"/>
              <a:buFont typeface="Arial"/>
              <a:buChar char="●"/>
            </a:pPr>
            <a:r>
              <a:rPr lang="fr-CA"/>
              <a:t>Morally it is the ethical thing to do </a:t>
            </a:r>
            <a:endParaRPr/>
          </a:p>
          <a:p>
            <a:pPr marL="457200" marR="0" lvl="0" indent="-317500" algn="l" rtl="0">
              <a:lnSpc>
                <a:spcPct val="100000"/>
              </a:lnSpc>
              <a:spcBef>
                <a:spcPts val="0"/>
              </a:spcBef>
              <a:spcAft>
                <a:spcPts val="0"/>
              </a:spcAft>
              <a:buClr>
                <a:schemeClr val="dk1"/>
              </a:buClr>
              <a:buSzPts val="1400"/>
              <a:buFont typeface="Arial"/>
              <a:buChar char="●"/>
            </a:pPr>
            <a:r>
              <a:rPr lang="fr-CA"/>
              <a:t>Builds confidence and trust</a:t>
            </a:r>
            <a:endParaRPr sz="2000" b="0" i="0" u="none" strike="noStrike" cap="none">
              <a:solidFill>
                <a:srgbClr val="000000"/>
              </a:solidFill>
              <a:latin typeface="Lato"/>
              <a:ea typeface="Lato"/>
              <a:cs typeface="Lato"/>
              <a:sym typeface="Lato"/>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67"/>
        <p:cNvGrpSpPr/>
        <p:nvPr/>
      </p:nvGrpSpPr>
      <p:grpSpPr>
        <a:xfrm>
          <a:off x="0" y="0"/>
          <a:ext cx="0" cy="0"/>
          <a:chOff x="0" y="0"/>
          <a:chExt cx="0" cy="0"/>
        </a:xfrm>
      </p:grpSpPr>
      <p:sp>
        <p:nvSpPr>
          <p:cNvPr id="468" name="Google Shape;468;p89"/>
          <p:cNvSpPr txBox="1">
            <a:spLocks noGrp="1"/>
          </p:cNvSpPr>
          <p:nvPr>
            <p:ph type="title"/>
          </p:nvPr>
        </p:nvSpPr>
        <p:spPr>
          <a:xfrm>
            <a:off x="1657650" y="1052825"/>
            <a:ext cx="5828700" cy="19305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chemeClr val="dk1"/>
              </a:buClr>
              <a:buSzPts val="1100"/>
              <a:buFont typeface="Arial"/>
              <a:buNone/>
            </a:pPr>
            <a:r>
              <a:rPr lang="fr-CA"/>
              <a:t>Let’s focus on creating new habits by championing accessibility.</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54"/>
          <p:cNvSpPr txBox="1">
            <a:spLocks noGrp="1"/>
          </p:cNvSpPr>
          <p:nvPr>
            <p:ph type="title"/>
          </p:nvPr>
        </p:nvSpPr>
        <p:spPr>
          <a:xfrm>
            <a:off x="1660500" y="2289900"/>
            <a:ext cx="7483500" cy="563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800"/>
              <a:buFont typeface="Arial"/>
              <a:buNone/>
            </a:pPr>
            <a:r>
              <a:rPr lang="fr-CA"/>
              <a:t>The Government of Canada can be </a:t>
            </a:r>
            <a:br>
              <a:rPr lang="fr-CA"/>
            </a:br>
            <a:r>
              <a:rPr lang="fr-CA"/>
              <a:t>a leader in accessibility and inclusive design</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72"/>
        <p:cNvGrpSpPr/>
        <p:nvPr/>
      </p:nvGrpSpPr>
      <p:grpSpPr>
        <a:xfrm>
          <a:off x="0" y="0"/>
          <a:ext cx="0" cy="0"/>
          <a:chOff x="0" y="0"/>
          <a:chExt cx="0" cy="0"/>
        </a:xfrm>
      </p:grpSpPr>
      <p:sp>
        <p:nvSpPr>
          <p:cNvPr id="473" name="Google Shape;473;p90"/>
          <p:cNvSpPr txBox="1">
            <a:spLocks noGrp="1"/>
          </p:cNvSpPr>
          <p:nvPr>
            <p:ph type="title"/>
          </p:nvPr>
        </p:nvSpPr>
        <p:spPr>
          <a:xfrm>
            <a:off x="1109075" y="1586225"/>
            <a:ext cx="7068000" cy="1930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fr-CA">
                <a:solidFill>
                  <a:schemeClr val="lt1"/>
                </a:solidFill>
              </a:rPr>
              <a:t>Together we can build more inclusive and  accessible services.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477"/>
        <p:cNvGrpSpPr/>
        <p:nvPr/>
      </p:nvGrpSpPr>
      <p:grpSpPr>
        <a:xfrm>
          <a:off x="0" y="0"/>
          <a:ext cx="0" cy="0"/>
          <a:chOff x="0" y="0"/>
          <a:chExt cx="0" cy="0"/>
        </a:xfrm>
      </p:grpSpPr>
      <p:sp>
        <p:nvSpPr>
          <p:cNvPr id="478" name="Google Shape;478;p91"/>
          <p:cNvSpPr txBox="1">
            <a:spLocks noGrp="1"/>
          </p:cNvSpPr>
          <p:nvPr>
            <p:ph type="title"/>
          </p:nvPr>
        </p:nvSpPr>
        <p:spPr>
          <a:xfrm>
            <a:off x="0" y="2253750"/>
            <a:ext cx="9144000" cy="6360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3600"/>
              <a:buFont typeface="Arial"/>
              <a:buNone/>
            </a:pPr>
            <a:r>
              <a:rPr lang="fr-CA" sz="3600" b="1" i="0" u="none" strike="noStrike" cap="none">
                <a:solidFill>
                  <a:srgbClr val="FFFFFF"/>
                </a:solidFill>
                <a:latin typeface="Lato"/>
                <a:ea typeface="Lato"/>
                <a:cs typeface="Lato"/>
                <a:sym typeface="Lato"/>
              </a:rPr>
              <a:t>Questions?</a:t>
            </a:r>
            <a:endParaRPr sz="3600" b="1" i="0" u="none" strike="noStrike" cap="none">
              <a:solidFill>
                <a:srgbClr val="FFFFFF"/>
              </a:solidFill>
              <a:latin typeface="Lato"/>
              <a:ea typeface="Lato"/>
              <a:cs typeface="Lato"/>
              <a:sym typeface="Lato"/>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82"/>
        <p:cNvGrpSpPr/>
        <p:nvPr/>
      </p:nvGrpSpPr>
      <p:grpSpPr>
        <a:xfrm>
          <a:off x="0" y="0"/>
          <a:ext cx="0" cy="0"/>
          <a:chOff x="0" y="0"/>
          <a:chExt cx="0" cy="0"/>
        </a:xfrm>
      </p:grpSpPr>
      <p:sp>
        <p:nvSpPr>
          <p:cNvPr id="483" name="Google Shape;483;p92"/>
          <p:cNvSpPr txBox="1">
            <a:spLocks noGrp="1"/>
          </p:cNvSpPr>
          <p:nvPr>
            <p:ph type="title"/>
          </p:nvPr>
        </p:nvSpPr>
        <p:spPr>
          <a:xfrm>
            <a:off x="225850" y="209950"/>
            <a:ext cx="3862800" cy="106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CA"/>
              <a:t>Need Help?</a:t>
            </a:r>
            <a:endParaRPr/>
          </a:p>
        </p:txBody>
      </p:sp>
      <p:sp>
        <p:nvSpPr>
          <p:cNvPr id="484" name="Google Shape;484;p92"/>
          <p:cNvSpPr txBox="1">
            <a:spLocks noGrp="1"/>
          </p:cNvSpPr>
          <p:nvPr>
            <p:ph type="subTitle" idx="1"/>
          </p:nvPr>
        </p:nvSpPr>
        <p:spPr>
          <a:xfrm>
            <a:off x="386453" y="1383468"/>
            <a:ext cx="3411600" cy="698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CA"/>
              <a:t>Contact these hubs</a:t>
            </a:r>
            <a:endParaRPr/>
          </a:p>
        </p:txBody>
      </p:sp>
      <p:sp>
        <p:nvSpPr>
          <p:cNvPr id="485" name="Google Shape;485;p92"/>
          <p:cNvSpPr txBox="1">
            <a:spLocks noGrp="1"/>
          </p:cNvSpPr>
          <p:nvPr>
            <p:ph type="body" idx="2"/>
          </p:nvPr>
        </p:nvSpPr>
        <p:spPr>
          <a:xfrm>
            <a:off x="112550" y="2081875"/>
            <a:ext cx="4483800" cy="10683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dk1"/>
              </a:buClr>
              <a:buSzPts val="1400"/>
              <a:buChar char="●"/>
            </a:pPr>
            <a:r>
              <a:rPr lang="fr-CA" sz="1400" b="1">
                <a:solidFill>
                  <a:schemeClr val="dk1"/>
                </a:solidFill>
              </a:rPr>
              <a:t>Accessibility, Accommodation and Adaptive Technology Program (AAACT)</a:t>
            </a:r>
            <a:br>
              <a:rPr lang="fr-CA" sz="1400" b="1">
                <a:solidFill>
                  <a:schemeClr val="dk1"/>
                </a:solidFill>
              </a:rPr>
            </a:br>
            <a:r>
              <a:rPr lang="fr-CA" sz="1400">
                <a:solidFill>
                  <a:schemeClr val="dk1"/>
                </a:solidFill>
              </a:rPr>
              <a:t>Shared Services Canada</a:t>
            </a:r>
            <a:br>
              <a:rPr lang="fr-CA" sz="1400">
                <a:solidFill>
                  <a:schemeClr val="dk1"/>
                </a:solidFill>
              </a:rPr>
            </a:br>
            <a:r>
              <a:rPr lang="fr-CA" sz="1400" b="1">
                <a:solidFill>
                  <a:schemeClr val="dk1"/>
                </a:solidFill>
              </a:rPr>
              <a:t>Contact: </a:t>
            </a:r>
            <a:r>
              <a:rPr lang="fr-CA" sz="1400" u="sng">
                <a:solidFill>
                  <a:schemeClr val="hlink"/>
                </a:solidFill>
                <a:hlinkClick r:id="rId3"/>
              </a:rPr>
              <a:t>ssc.aaact-aatia.spc@canada.ca</a:t>
            </a:r>
            <a:r>
              <a:rPr lang="fr-CA" sz="1400">
                <a:solidFill>
                  <a:schemeClr val="dk1"/>
                </a:solidFill>
              </a:rPr>
              <a:t/>
            </a:r>
            <a:br>
              <a:rPr lang="fr-CA" sz="1400">
                <a:solidFill>
                  <a:schemeClr val="dk1"/>
                </a:solidFill>
              </a:rPr>
            </a:br>
            <a:endParaRPr sz="1400">
              <a:solidFill>
                <a:schemeClr val="dk1"/>
              </a:solidFill>
            </a:endParaRPr>
          </a:p>
          <a:p>
            <a:pPr marL="457200" lvl="0" indent="-317500" algn="l" rtl="0">
              <a:spcBef>
                <a:spcPts val="0"/>
              </a:spcBef>
              <a:spcAft>
                <a:spcPts val="0"/>
              </a:spcAft>
              <a:buClr>
                <a:schemeClr val="dk1"/>
              </a:buClr>
              <a:buSzPts val="1400"/>
              <a:buChar char="●"/>
            </a:pPr>
            <a:r>
              <a:rPr lang="fr-CA" sz="1400" b="1">
                <a:solidFill>
                  <a:schemeClr val="dk1"/>
                </a:solidFill>
              </a:rPr>
              <a:t>Web Standards - Centre of Expertise</a:t>
            </a:r>
            <a:r>
              <a:rPr lang="fr-CA" sz="1400">
                <a:solidFill>
                  <a:schemeClr val="dk1"/>
                </a:solidFill>
              </a:rPr>
              <a:t/>
            </a:r>
            <a:br>
              <a:rPr lang="fr-CA" sz="1400">
                <a:solidFill>
                  <a:schemeClr val="dk1"/>
                </a:solidFill>
              </a:rPr>
            </a:br>
            <a:r>
              <a:rPr lang="fr-CA" sz="1400">
                <a:solidFill>
                  <a:schemeClr val="dk1"/>
                </a:solidFill>
              </a:rPr>
              <a:t>Economic and Social Development Canada</a:t>
            </a:r>
            <a:br>
              <a:rPr lang="fr-CA" sz="1400">
                <a:solidFill>
                  <a:schemeClr val="dk1"/>
                </a:solidFill>
              </a:rPr>
            </a:br>
            <a:r>
              <a:rPr lang="fr-CA" sz="1400" b="1">
                <a:solidFill>
                  <a:schemeClr val="dk1"/>
                </a:solidFill>
              </a:rPr>
              <a:t>Contact: </a:t>
            </a:r>
            <a:r>
              <a:rPr lang="fr-CA" sz="1400" u="sng">
                <a:solidFill>
                  <a:schemeClr val="hlink"/>
                </a:solidFill>
                <a:hlinkClick r:id="rId4"/>
              </a:rPr>
              <a:t>NC-NW-WS-GD@servicecanada.gc.ca</a:t>
            </a:r>
            <a:r>
              <a:rPr lang="fr-CA" sz="1400">
                <a:solidFill>
                  <a:schemeClr val="dk1"/>
                </a:solidFill>
              </a:rPr>
              <a:t/>
            </a:r>
            <a:br>
              <a:rPr lang="fr-CA" sz="1400">
                <a:solidFill>
                  <a:schemeClr val="dk1"/>
                </a:solidFill>
              </a:rPr>
            </a:br>
            <a:endParaRPr sz="1400">
              <a:solidFill>
                <a:schemeClr val="dk1"/>
              </a:solidFill>
            </a:endParaRPr>
          </a:p>
          <a:p>
            <a:pPr marL="457200" lvl="0" indent="-317500" algn="l" rtl="0">
              <a:spcBef>
                <a:spcPts val="0"/>
              </a:spcBef>
              <a:spcAft>
                <a:spcPts val="0"/>
              </a:spcAft>
              <a:buClr>
                <a:schemeClr val="dk1"/>
              </a:buClr>
              <a:buSzPts val="1400"/>
              <a:buChar char="●"/>
            </a:pPr>
            <a:r>
              <a:rPr lang="fr-CA" sz="1400" b="1">
                <a:solidFill>
                  <a:schemeClr val="dk1"/>
                </a:solidFill>
              </a:rPr>
              <a:t>Centre for Accessibility</a:t>
            </a:r>
            <a:br>
              <a:rPr lang="fr-CA" sz="1400" b="1">
                <a:solidFill>
                  <a:schemeClr val="dk1"/>
                </a:solidFill>
              </a:rPr>
            </a:br>
            <a:r>
              <a:rPr lang="fr-CA" sz="1400" b="1">
                <a:solidFill>
                  <a:schemeClr val="dk1"/>
                </a:solidFill>
              </a:rPr>
              <a:t>Public Service and Procurement Canada</a:t>
            </a:r>
            <a:br>
              <a:rPr lang="fr-CA" sz="1400" b="1">
                <a:solidFill>
                  <a:schemeClr val="dk1"/>
                </a:solidFill>
              </a:rPr>
            </a:br>
            <a:r>
              <a:rPr lang="fr-CA" sz="1400" b="1">
                <a:solidFill>
                  <a:schemeClr val="dk1"/>
                </a:solidFill>
              </a:rPr>
              <a:t>Contact: </a:t>
            </a:r>
            <a:r>
              <a:rPr lang="fr-CA" sz="1400" u="sng">
                <a:solidFill>
                  <a:schemeClr val="hlink"/>
                </a:solidFill>
                <a:hlinkClick r:id="rId5"/>
              </a:rPr>
              <a:t>Dominique.Labrecque@tpsgc-pwgsc.gc.ca</a:t>
            </a:r>
            <a:endParaRPr sz="1200">
              <a:solidFill>
                <a:srgbClr val="7834BC"/>
              </a:solidFill>
              <a:latin typeface="Arial"/>
              <a:ea typeface="Arial"/>
              <a:cs typeface="Arial"/>
              <a:sym typeface="Arial"/>
            </a:endParaRPr>
          </a:p>
          <a:p>
            <a:pPr marL="457200" lvl="0" indent="-317500" algn="l" rtl="0">
              <a:spcBef>
                <a:spcPts val="0"/>
              </a:spcBef>
              <a:spcAft>
                <a:spcPts val="0"/>
              </a:spcAft>
              <a:buClr>
                <a:schemeClr val="dk1"/>
              </a:buClr>
              <a:buSzPts val="1400"/>
              <a:buChar char="●"/>
            </a:pPr>
            <a:r>
              <a:rPr lang="fr-CA" sz="1400">
                <a:solidFill>
                  <a:schemeClr val="dk1"/>
                </a:solidFill>
              </a:rPr>
              <a:t/>
            </a:r>
            <a:br>
              <a:rPr lang="fr-CA" sz="1400">
                <a:solidFill>
                  <a:schemeClr val="dk1"/>
                </a:solidFill>
              </a:rPr>
            </a:br>
            <a:endParaRPr sz="1400">
              <a:solidFill>
                <a:schemeClr val="dk1"/>
              </a:solidFill>
            </a:endParaRPr>
          </a:p>
          <a:p>
            <a:pPr marL="457200" lvl="0" indent="0" algn="l" rtl="0">
              <a:spcBef>
                <a:spcPts val="0"/>
              </a:spcBef>
              <a:spcAft>
                <a:spcPts val="0"/>
              </a:spcAft>
              <a:buNone/>
            </a:pPr>
            <a:endParaRPr sz="2000" b="1">
              <a:solidFill>
                <a:schemeClr val="dk1"/>
              </a:solidFill>
            </a:endParaRPr>
          </a:p>
          <a:p>
            <a:pPr marL="0" lvl="0" indent="0" algn="l" rtl="0">
              <a:spcBef>
                <a:spcPts val="0"/>
              </a:spcBef>
              <a:spcAft>
                <a:spcPts val="0"/>
              </a:spcAft>
              <a:buClr>
                <a:schemeClr val="dk1"/>
              </a:buClr>
              <a:buSzPts val="1100"/>
              <a:buFont typeface="Arial"/>
              <a:buNone/>
            </a:pPr>
            <a:r>
              <a:rPr lang="fr-CA" sz="2000" b="1">
                <a:solidFill>
                  <a:schemeClr val="dk1"/>
                </a:solidFill>
              </a:rPr>
              <a:t> </a:t>
            </a:r>
            <a:endParaRPr sz="2000" b="1">
              <a:solidFill>
                <a:schemeClr val="dk1"/>
              </a:solidFill>
            </a:endParaRPr>
          </a:p>
        </p:txBody>
      </p:sp>
      <p:sp>
        <p:nvSpPr>
          <p:cNvPr id="486" name="Google Shape;486;p92"/>
          <p:cNvSpPr txBox="1">
            <a:spLocks noGrp="1"/>
          </p:cNvSpPr>
          <p:nvPr>
            <p:ph type="body" idx="2"/>
          </p:nvPr>
        </p:nvSpPr>
        <p:spPr>
          <a:xfrm>
            <a:off x="4596275" y="1480200"/>
            <a:ext cx="4547700" cy="10683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dk1"/>
              </a:buClr>
              <a:buSzPts val="1400"/>
              <a:buChar char="●"/>
            </a:pPr>
            <a:r>
              <a:rPr lang="fr-CA" sz="1400" b="1">
                <a:solidFill>
                  <a:schemeClr val="dk1"/>
                </a:solidFill>
              </a:rPr>
              <a:t>Access Working Group </a:t>
            </a:r>
            <a:br>
              <a:rPr lang="fr-CA" sz="1400" b="1">
                <a:solidFill>
                  <a:schemeClr val="dk1"/>
                </a:solidFill>
              </a:rPr>
            </a:br>
            <a:r>
              <a:rPr lang="fr-CA" sz="1400">
                <a:solidFill>
                  <a:schemeClr val="dk1"/>
                </a:solidFill>
              </a:rPr>
              <a:t>(Interdepartmental working group on accessibility) </a:t>
            </a:r>
            <a:br>
              <a:rPr lang="fr-CA" sz="1400">
                <a:solidFill>
                  <a:schemeClr val="dk1"/>
                </a:solidFill>
              </a:rPr>
            </a:br>
            <a:r>
              <a:rPr lang="fr-CA" sz="1400" b="1">
                <a:solidFill>
                  <a:schemeClr val="dk1"/>
                </a:solidFill>
              </a:rPr>
              <a:t>Contact: </a:t>
            </a:r>
            <a:r>
              <a:rPr lang="fr-CA" sz="1400" u="sng">
                <a:solidFill>
                  <a:schemeClr val="hlink"/>
                </a:solidFill>
                <a:hlinkClick r:id="rId3"/>
              </a:rPr>
              <a:t>ssc.aaact-aatia.spc@canada.ca</a:t>
            </a:r>
            <a:r>
              <a:rPr lang="fr-CA" sz="1400" b="1">
                <a:solidFill>
                  <a:schemeClr val="dk1"/>
                </a:solidFill>
              </a:rPr>
              <a:t/>
            </a:r>
            <a:br>
              <a:rPr lang="fr-CA" sz="1400" b="1">
                <a:solidFill>
                  <a:schemeClr val="dk1"/>
                </a:solidFill>
              </a:rPr>
            </a:br>
            <a:endParaRPr sz="1400" b="1">
              <a:solidFill>
                <a:schemeClr val="dk1"/>
              </a:solidFill>
            </a:endParaRPr>
          </a:p>
          <a:p>
            <a:pPr marL="457200" lvl="0" indent="-317500" algn="l" rtl="0">
              <a:spcBef>
                <a:spcPts val="0"/>
              </a:spcBef>
              <a:spcAft>
                <a:spcPts val="0"/>
              </a:spcAft>
              <a:buClr>
                <a:schemeClr val="dk1"/>
              </a:buClr>
              <a:buSzPts val="1400"/>
              <a:buChar char="●"/>
            </a:pPr>
            <a:r>
              <a:rPr lang="fr-CA" sz="1400" b="1">
                <a:solidFill>
                  <a:schemeClr val="dk1"/>
                </a:solidFill>
              </a:rPr>
              <a:t>Accessibility and Inclusive Services</a:t>
            </a:r>
            <a:br>
              <a:rPr lang="fr-CA" sz="1400" b="1">
                <a:solidFill>
                  <a:schemeClr val="dk1"/>
                </a:solidFill>
              </a:rPr>
            </a:br>
            <a:r>
              <a:rPr lang="fr-CA" sz="1400" b="1">
                <a:solidFill>
                  <a:schemeClr val="dk1"/>
                </a:solidFill>
              </a:rPr>
              <a:t>Contact: </a:t>
            </a:r>
            <a:r>
              <a:rPr lang="fr-CA" sz="1400" u="sng">
                <a:solidFill>
                  <a:schemeClr val="hlink"/>
                </a:solidFill>
                <a:hlinkClick r:id="rId6"/>
              </a:rPr>
              <a:t>julie-ann.rowsell@tbs-sct.gc.ca</a:t>
            </a:r>
            <a:endParaRPr sz="1400">
              <a:solidFill>
                <a:schemeClr val="dk1"/>
              </a:solidFill>
            </a:endParaRPr>
          </a:p>
          <a:p>
            <a:pPr marL="457200" lvl="0" indent="-317500" algn="l" rtl="0">
              <a:spcBef>
                <a:spcPts val="0"/>
              </a:spcBef>
              <a:spcAft>
                <a:spcPts val="0"/>
              </a:spcAft>
              <a:buClr>
                <a:schemeClr val="dk1"/>
              </a:buClr>
              <a:buSzPts val="1400"/>
              <a:buChar char="●"/>
            </a:pPr>
            <a:endParaRPr sz="1400">
              <a:solidFill>
                <a:schemeClr val="dk1"/>
              </a:solidFill>
            </a:endParaRPr>
          </a:p>
          <a:p>
            <a:pPr marL="457200" lvl="0" indent="0" algn="l" rtl="0">
              <a:spcBef>
                <a:spcPts val="0"/>
              </a:spcBef>
              <a:spcAft>
                <a:spcPts val="0"/>
              </a:spcAft>
              <a:buNone/>
            </a:pPr>
            <a:r>
              <a:rPr lang="fr-CA" sz="1400">
                <a:solidFill>
                  <a:schemeClr val="dk1"/>
                </a:solidFill>
              </a:rPr>
              <a:t/>
            </a:r>
            <a:br>
              <a:rPr lang="fr-CA" sz="1400">
                <a:solidFill>
                  <a:schemeClr val="dk1"/>
                </a:solidFill>
              </a:rPr>
            </a:br>
            <a:r>
              <a:rPr lang="fr-CA" sz="1400" b="1">
                <a:solidFill>
                  <a:schemeClr val="dk1"/>
                </a:solidFill>
              </a:rPr>
              <a:t> </a:t>
            </a:r>
            <a:endParaRPr sz="1400" b="1">
              <a:solidFill>
                <a:schemeClr val="dk1"/>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91"/>
        <p:cNvGrpSpPr/>
        <p:nvPr/>
      </p:nvGrpSpPr>
      <p:grpSpPr>
        <a:xfrm>
          <a:off x="0" y="0"/>
          <a:ext cx="0" cy="0"/>
          <a:chOff x="0" y="0"/>
          <a:chExt cx="0" cy="0"/>
        </a:xfrm>
      </p:grpSpPr>
      <p:sp>
        <p:nvSpPr>
          <p:cNvPr id="492" name="Google Shape;492;p93"/>
          <p:cNvSpPr txBox="1"/>
          <p:nvPr/>
        </p:nvSpPr>
        <p:spPr>
          <a:xfrm>
            <a:off x="919221" y="2758074"/>
            <a:ext cx="2532344" cy="423433"/>
          </a:xfrm>
          <a:prstGeom prst="rect">
            <a:avLst/>
          </a:prstGeom>
          <a:noFill/>
          <a:ln>
            <a:noFill/>
          </a:ln>
        </p:spPr>
        <p:txBody>
          <a:bodyPr spcFirstLastPara="1" wrap="square" lIns="26775" tIns="26775" rIns="26775" bIns="26775" anchor="ctr" anchorCtr="0">
            <a:noAutofit/>
          </a:bodyPr>
          <a:lstStyle/>
          <a:p>
            <a:pPr marL="0" marR="0" lvl="0" indent="0" algn="l" rtl="0">
              <a:lnSpc>
                <a:spcPct val="100000"/>
              </a:lnSpc>
              <a:spcBef>
                <a:spcPts val="0"/>
              </a:spcBef>
              <a:spcAft>
                <a:spcPts val="0"/>
              </a:spcAft>
              <a:buNone/>
            </a:pPr>
            <a:r>
              <a:rPr lang="fr-CA" sz="2400" b="1" i="0" u="none" strike="noStrike" cap="none">
                <a:solidFill>
                  <a:srgbClr val="FFFFFF"/>
                </a:solidFill>
                <a:latin typeface="Arial"/>
                <a:ea typeface="Arial"/>
                <a:cs typeface="Arial"/>
                <a:sym typeface="Arial"/>
              </a:rPr>
              <a:t>digital.canada.ca</a:t>
            </a:r>
            <a:endParaRPr sz="2400" b="1" i="0" u="none" strike="noStrike" cap="none">
              <a:solidFill>
                <a:srgbClr val="FFFFFF"/>
              </a:solidFill>
              <a:latin typeface="Arial"/>
              <a:ea typeface="Arial"/>
              <a:cs typeface="Arial"/>
              <a:sym typeface="Arial"/>
            </a:endParaRPr>
          </a:p>
        </p:txBody>
      </p:sp>
      <p:pic>
        <p:nvPicPr>
          <p:cNvPr id="493" name="Google Shape;493;p93" descr="Image"/>
          <p:cNvPicPr preferRelativeResize="0"/>
          <p:nvPr/>
        </p:nvPicPr>
        <p:blipFill rotWithShape="1">
          <a:blip r:embed="rId3">
            <a:alphaModFix/>
          </a:blip>
          <a:srcRect/>
          <a:stretch/>
        </p:blipFill>
        <p:spPr>
          <a:xfrm>
            <a:off x="1348670" y="1303690"/>
            <a:ext cx="1256106" cy="1256110"/>
          </a:xfrm>
          <a:prstGeom prst="rect">
            <a:avLst/>
          </a:prstGeom>
          <a:noFill/>
          <a:ln>
            <a:noFill/>
          </a:ln>
        </p:spPr>
      </p:pic>
      <p:sp>
        <p:nvSpPr>
          <p:cNvPr id="494" name="Google Shape;494;p93"/>
          <p:cNvSpPr txBox="1"/>
          <p:nvPr/>
        </p:nvSpPr>
        <p:spPr>
          <a:xfrm>
            <a:off x="3813371" y="2758074"/>
            <a:ext cx="1637868" cy="423433"/>
          </a:xfrm>
          <a:prstGeom prst="rect">
            <a:avLst/>
          </a:prstGeom>
          <a:noFill/>
          <a:ln>
            <a:noFill/>
          </a:ln>
        </p:spPr>
        <p:txBody>
          <a:bodyPr spcFirstLastPara="1" wrap="square" lIns="26775" tIns="26775" rIns="26775" bIns="26775" anchor="ctr" anchorCtr="0">
            <a:noAutofit/>
          </a:bodyPr>
          <a:lstStyle/>
          <a:p>
            <a:pPr marL="0" marR="0" lvl="0" indent="0" algn="l" rtl="0">
              <a:lnSpc>
                <a:spcPct val="100000"/>
              </a:lnSpc>
              <a:spcBef>
                <a:spcPts val="0"/>
              </a:spcBef>
              <a:spcAft>
                <a:spcPts val="0"/>
              </a:spcAft>
              <a:buNone/>
            </a:pPr>
            <a:r>
              <a:rPr lang="fr-CA" sz="2400" b="1" i="0" u="none" strike="noStrike" cap="none">
                <a:solidFill>
                  <a:srgbClr val="FFFFFF"/>
                </a:solidFill>
                <a:latin typeface="Arial"/>
                <a:ea typeface="Arial"/>
                <a:cs typeface="Arial"/>
                <a:sym typeface="Arial"/>
              </a:rPr>
              <a:t>@CDS_GC</a:t>
            </a:r>
            <a:endParaRPr/>
          </a:p>
        </p:txBody>
      </p:sp>
      <p:pic>
        <p:nvPicPr>
          <p:cNvPr id="495" name="Google Shape;495;p93" descr="Image"/>
          <p:cNvPicPr preferRelativeResize="0"/>
          <p:nvPr/>
        </p:nvPicPr>
        <p:blipFill rotWithShape="1">
          <a:blip r:embed="rId4">
            <a:alphaModFix/>
          </a:blip>
          <a:srcRect/>
          <a:stretch/>
        </p:blipFill>
        <p:spPr>
          <a:xfrm>
            <a:off x="3856783" y="1303690"/>
            <a:ext cx="1256090" cy="1256090"/>
          </a:xfrm>
          <a:prstGeom prst="rect">
            <a:avLst/>
          </a:prstGeom>
          <a:noFill/>
          <a:ln>
            <a:noFill/>
          </a:ln>
        </p:spPr>
      </p:pic>
      <p:sp>
        <p:nvSpPr>
          <p:cNvPr id="496" name="Google Shape;496;p93"/>
          <p:cNvSpPr txBox="1"/>
          <p:nvPr/>
        </p:nvSpPr>
        <p:spPr>
          <a:xfrm>
            <a:off x="5929402" y="2758074"/>
            <a:ext cx="2958743" cy="423433"/>
          </a:xfrm>
          <a:prstGeom prst="rect">
            <a:avLst/>
          </a:prstGeom>
          <a:noFill/>
          <a:ln>
            <a:noFill/>
          </a:ln>
        </p:spPr>
        <p:txBody>
          <a:bodyPr spcFirstLastPara="1" wrap="square" lIns="26775" tIns="26775" rIns="26775" bIns="26775" anchor="ctr" anchorCtr="0">
            <a:noAutofit/>
          </a:bodyPr>
          <a:lstStyle/>
          <a:p>
            <a:pPr marL="0" marR="0" lvl="0" indent="0" algn="l" rtl="0">
              <a:lnSpc>
                <a:spcPct val="100000"/>
              </a:lnSpc>
              <a:spcBef>
                <a:spcPts val="0"/>
              </a:spcBef>
              <a:spcAft>
                <a:spcPts val="0"/>
              </a:spcAft>
              <a:buNone/>
            </a:pPr>
            <a:r>
              <a:rPr lang="fr-CA" sz="2400" b="1" i="0" u="none" strike="noStrike" cap="none">
                <a:solidFill>
                  <a:srgbClr val="FFFFFF"/>
                </a:solidFill>
                <a:latin typeface="Arial"/>
                <a:ea typeface="Arial"/>
                <a:cs typeface="Arial"/>
                <a:sym typeface="Arial"/>
              </a:rPr>
              <a:t>github.com/cds-snc</a:t>
            </a:r>
            <a:endParaRPr sz="2400" b="1" i="0" u="none" strike="noStrike" cap="none">
              <a:solidFill>
                <a:srgbClr val="FFFFFF"/>
              </a:solidFill>
              <a:latin typeface="Arial"/>
              <a:ea typeface="Arial"/>
              <a:cs typeface="Arial"/>
              <a:sym typeface="Arial"/>
            </a:endParaRPr>
          </a:p>
        </p:txBody>
      </p:sp>
      <p:pic>
        <p:nvPicPr>
          <p:cNvPr id="497" name="Google Shape;497;p93"/>
          <p:cNvPicPr preferRelativeResize="0"/>
          <p:nvPr/>
        </p:nvPicPr>
        <p:blipFill rotWithShape="1">
          <a:blip r:embed="rId5">
            <a:alphaModFix/>
          </a:blip>
          <a:srcRect/>
          <a:stretch/>
        </p:blipFill>
        <p:spPr>
          <a:xfrm>
            <a:off x="2815390" y="3206475"/>
            <a:ext cx="707915" cy="707915"/>
          </a:xfrm>
          <a:prstGeom prst="rect">
            <a:avLst/>
          </a:prstGeom>
          <a:noFill/>
          <a:ln>
            <a:noFill/>
          </a:ln>
        </p:spPr>
      </p:pic>
      <p:pic>
        <p:nvPicPr>
          <p:cNvPr id="498" name="Google Shape;498;p93"/>
          <p:cNvPicPr preferRelativeResize="0"/>
          <p:nvPr/>
        </p:nvPicPr>
        <p:blipFill rotWithShape="1">
          <a:blip r:embed="rId6">
            <a:alphaModFix/>
          </a:blip>
          <a:srcRect/>
          <a:stretch/>
        </p:blipFill>
        <p:spPr>
          <a:xfrm>
            <a:off x="6572842" y="1335821"/>
            <a:ext cx="1191828" cy="1191828"/>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8" name="Google Shape;268;p55"/>
          <p:cNvSpPr txBox="1">
            <a:spLocks noGrp="1"/>
          </p:cNvSpPr>
          <p:nvPr>
            <p:ph type="title"/>
          </p:nvPr>
        </p:nvSpPr>
        <p:spPr>
          <a:xfrm>
            <a:off x="378250" y="209950"/>
            <a:ext cx="6236700" cy="472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3000"/>
              <a:buFont typeface="Arial"/>
              <a:buNone/>
            </a:pPr>
            <a:r>
              <a:rPr lang="fr-CA"/>
              <a:t>Inclusive Design</a:t>
            </a:r>
            <a:endParaRPr sz="3000" b="1" i="0" u="none" strike="noStrike" cap="none">
              <a:solidFill>
                <a:srgbClr val="000000"/>
              </a:solidFill>
              <a:latin typeface="Lato"/>
              <a:ea typeface="Lato"/>
              <a:cs typeface="Lato"/>
              <a:sym typeface="Lato"/>
            </a:endParaRPr>
          </a:p>
        </p:txBody>
      </p:sp>
      <p:sp>
        <p:nvSpPr>
          <p:cNvPr id="269" name="Google Shape;269;p55"/>
          <p:cNvSpPr txBox="1">
            <a:spLocks noGrp="1"/>
          </p:cNvSpPr>
          <p:nvPr>
            <p:ph type="subTitle" idx="1"/>
          </p:nvPr>
        </p:nvSpPr>
        <p:spPr>
          <a:xfrm>
            <a:off x="378250" y="1369050"/>
            <a:ext cx="3286200" cy="3303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400"/>
              <a:buFont typeface="Arial"/>
              <a:buNone/>
            </a:pPr>
            <a:r>
              <a:rPr lang="fr-CA" sz="2000"/>
              <a:t>Inclusive Design is design that considers the full range of human diversity with respect to ability, language, culture, gender, age and other forms of human difference.</a:t>
            </a:r>
            <a:endParaRPr sz="2000" b="0" i="0" u="none" strike="noStrike" cap="none">
              <a:solidFill>
                <a:srgbClr val="000000"/>
              </a:solidFill>
              <a:latin typeface="Lato"/>
              <a:ea typeface="Lato"/>
              <a:cs typeface="Lato"/>
              <a:sym typeface="Lato"/>
            </a:endParaRPr>
          </a:p>
        </p:txBody>
      </p:sp>
      <p:pic>
        <p:nvPicPr>
          <p:cNvPr id="270" name="Google Shape;270;p55"/>
          <p:cNvPicPr preferRelativeResize="0"/>
          <p:nvPr/>
        </p:nvPicPr>
        <p:blipFill rotWithShape="1">
          <a:blip r:embed="rId3">
            <a:alphaModFix/>
          </a:blip>
          <a:srcRect l="8443" r="8451"/>
          <a:stretch/>
        </p:blipFill>
        <p:spPr>
          <a:xfrm>
            <a:off x="4022900" y="-52500"/>
            <a:ext cx="7824324" cy="52722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56"/>
          <p:cNvSpPr txBox="1">
            <a:spLocks noGrp="1"/>
          </p:cNvSpPr>
          <p:nvPr>
            <p:ph type="title"/>
          </p:nvPr>
        </p:nvSpPr>
        <p:spPr>
          <a:xfrm>
            <a:off x="378250" y="209950"/>
            <a:ext cx="6236700" cy="472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3000"/>
              <a:buFont typeface="Arial"/>
              <a:buNone/>
            </a:pPr>
            <a:r>
              <a:rPr lang="fr-CA"/>
              <a:t>Accessibility</a:t>
            </a:r>
            <a:endParaRPr sz="3000" b="1" i="0" u="none" strike="noStrike" cap="none">
              <a:solidFill>
                <a:srgbClr val="000000"/>
              </a:solidFill>
              <a:latin typeface="Lato"/>
              <a:ea typeface="Lato"/>
              <a:cs typeface="Lato"/>
              <a:sym typeface="Lato"/>
            </a:endParaRPr>
          </a:p>
        </p:txBody>
      </p:sp>
      <p:sp>
        <p:nvSpPr>
          <p:cNvPr id="276" name="Google Shape;276;p56"/>
          <p:cNvSpPr txBox="1">
            <a:spLocks noGrp="1"/>
          </p:cNvSpPr>
          <p:nvPr>
            <p:ph type="subTitle" idx="1"/>
          </p:nvPr>
        </p:nvSpPr>
        <p:spPr>
          <a:xfrm>
            <a:off x="378250" y="1369050"/>
            <a:ext cx="3286200" cy="3303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400"/>
              <a:buFont typeface="Arial"/>
              <a:buNone/>
            </a:pPr>
            <a:r>
              <a:rPr lang="fr-CA" sz="2000">
                <a:solidFill>
                  <a:schemeClr val="dk1"/>
                </a:solidFill>
              </a:rPr>
              <a:t>Disability is the mismatch between the needs and preferences of the user and the system or environment. </a:t>
            </a:r>
            <a:br>
              <a:rPr lang="fr-CA" sz="2000">
                <a:solidFill>
                  <a:schemeClr val="dk1"/>
                </a:solidFill>
              </a:rPr>
            </a:br>
            <a:r>
              <a:rPr lang="fr-CA" sz="2000">
                <a:solidFill>
                  <a:schemeClr val="dk1"/>
                </a:solidFill>
              </a:rPr>
              <a:t/>
            </a:r>
            <a:br>
              <a:rPr lang="fr-CA" sz="2000">
                <a:solidFill>
                  <a:schemeClr val="dk1"/>
                </a:solidFill>
              </a:rPr>
            </a:br>
            <a:r>
              <a:rPr lang="fr-CA" sz="2000">
                <a:solidFill>
                  <a:schemeClr val="dk1"/>
                </a:solidFill>
              </a:rPr>
              <a:t>Accessibility is the ability of the system of environment to accommodate the needs and preferences of the individual.</a:t>
            </a:r>
            <a:endParaRPr sz="2000" b="0" i="0" u="none" strike="noStrike" cap="none">
              <a:solidFill>
                <a:srgbClr val="000000"/>
              </a:solidFill>
              <a:latin typeface="Lato"/>
              <a:ea typeface="Lato"/>
              <a:cs typeface="Lato"/>
              <a:sym typeface="Lato"/>
            </a:endParaRPr>
          </a:p>
        </p:txBody>
      </p:sp>
      <p:pic>
        <p:nvPicPr>
          <p:cNvPr id="277" name="Google Shape;277;p56"/>
          <p:cNvPicPr preferRelativeResize="0"/>
          <p:nvPr/>
        </p:nvPicPr>
        <p:blipFill>
          <a:blip r:embed="rId3">
            <a:alphaModFix/>
          </a:blip>
          <a:stretch>
            <a:fillRect/>
          </a:stretch>
        </p:blipFill>
        <p:spPr>
          <a:xfrm>
            <a:off x="4022900" y="-52500"/>
            <a:ext cx="7824325" cy="52722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2" name="Google Shape;282;p57"/>
          <p:cNvSpPr txBox="1">
            <a:spLocks noGrp="1"/>
          </p:cNvSpPr>
          <p:nvPr>
            <p:ph type="title"/>
          </p:nvPr>
        </p:nvSpPr>
        <p:spPr>
          <a:xfrm>
            <a:off x="1660500" y="1863350"/>
            <a:ext cx="6049800" cy="131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CA"/>
              <a:t>Are the Government of Canada’s products and services required to be accessible?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Google Shape;287;p58"/>
          <p:cNvSpPr txBox="1">
            <a:spLocks noGrp="1"/>
          </p:cNvSpPr>
          <p:nvPr>
            <p:ph type="title"/>
          </p:nvPr>
        </p:nvSpPr>
        <p:spPr>
          <a:xfrm>
            <a:off x="1584300" y="1710950"/>
            <a:ext cx="7152000" cy="1314900"/>
          </a:xfrm>
          <a:prstGeom prst="rect">
            <a:avLst/>
          </a:prstGeom>
        </p:spPr>
        <p:txBody>
          <a:bodyPr spcFirstLastPara="1" wrap="square" lIns="91425" tIns="91425" rIns="91425" bIns="91425" anchor="t" anchorCtr="0">
            <a:noAutofit/>
          </a:bodyPr>
          <a:lstStyle/>
          <a:p>
            <a:pPr marL="0" lvl="0" indent="0" algn="l" rtl="0">
              <a:spcBef>
                <a:spcPts val="0"/>
              </a:spcBef>
              <a:spcAft>
                <a:spcPts val="4500"/>
              </a:spcAft>
              <a:buClr>
                <a:schemeClr val="dk1"/>
              </a:buClr>
              <a:buSzPts val="1100"/>
              <a:buFont typeface="Arial"/>
              <a:buNone/>
            </a:pPr>
            <a:r>
              <a:rPr lang="fr-CA" sz="2900"/>
              <a:t>The Web Content Accessibility Guidelines or (WCAG) is a set of guidelines for making content accessible for all people, including those with disabilities. </a:t>
            </a:r>
            <a:endParaRPr sz="29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59"/>
          <p:cNvSpPr txBox="1">
            <a:spLocks noGrp="1"/>
          </p:cNvSpPr>
          <p:nvPr>
            <p:ph type="title"/>
          </p:nvPr>
        </p:nvSpPr>
        <p:spPr>
          <a:xfrm>
            <a:off x="1650350" y="427275"/>
            <a:ext cx="6414900" cy="131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CA">
                <a:solidFill>
                  <a:schemeClr val="dk1"/>
                </a:solidFill>
              </a:rPr>
              <a:t>Web Content Accessibility Guidelines</a:t>
            </a:r>
            <a:endParaRPr>
              <a:solidFill>
                <a:schemeClr val="dk1"/>
              </a:solidFill>
            </a:endParaRPr>
          </a:p>
          <a:p>
            <a:pPr marL="457200" lvl="0" indent="-355600" algn="l" rtl="0">
              <a:spcBef>
                <a:spcPts val="4500"/>
              </a:spcBef>
              <a:spcAft>
                <a:spcPts val="0"/>
              </a:spcAft>
              <a:buClr>
                <a:schemeClr val="dk1"/>
              </a:buClr>
              <a:buSzPts val="2000"/>
              <a:buChar char="●"/>
            </a:pPr>
            <a:r>
              <a:rPr lang="fr-CA" sz="2000" b="0">
                <a:solidFill>
                  <a:schemeClr val="dk1"/>
                </a:solidFill>
              </a:rPr>
              <a:t>Outlines best practices for making web content universally perceivable, operable, understandable, and robust.</a:t>
            </a:r>
            <a:endParaRPr sz="2000" b="0">
              <a:solidFill>
                <a:schemeClr val="dk1"/>
              </a:solidFill>
            </a:endParaRPr>
          </a:p>
          <a:p>
            <a:pPr marL="457200" lvl="0" indent="-355600" algn="l" rtl="0">
              <a:spcBef>
                <a:spcPts val="0"/>
              </a:spcBef>
              <a:spcAft>
                <a:spcPts val="0"/>
              </a:spcAft>
              <a:buClr>
                <a:schemeClr val="dk1"/>
              </a:buClr>
              <a:buSzPts val="2000"/>
              <a:buChar char="●"/>
            </a:pPr>
            <a:r>
              <a:rPr lang="fr-CA" sz="2000" b="0">
                <a:solidFill>
                  <a:schemeClr val="dk1"/>
                </a:solidFill>
              </a:rPr>
              <a:t>Defines criteria for successful inclusive web design, with ascending levels of compliance (levels A, AA, and AAA).</a:t>
            </a:r>
            <a:endParaRPr sz="2000" b="0">
              <a:solidFill>
                <a:schemeClr val="dk1"/>
              </a:solidFill>
            </a:endParaRPr>
          </a:p>
          <a:p>
            <a:pPr marL="457200" lvl="0" indent="-355600" algn="l" rtl="0">
              <a:spcBef>
                <a:spcPts val="0"/>
              </a:spcBef>
              <a:spcAft>
                <a:spcPts val="0"/>
              </a:spcAft>
              <a:buClr>
                <a:schemeClr val="dk1"/>
              </a:buClr>
              <a:buSzPts val="2000"/>
              <a:buChar char="●"/>
            </a:pPr>
            <a:r>
              <a:rPr lang="fr-CA" sz="2000" b="0">
                <a:solidFill>
                  <a:schemeClr val="dk1"/>
                </a:solidFill>
              </a:rPr>
              <a:t>Is composed and reviewed by a global community of digital experts.</a:t>
            </a:r>
            <a:endParaRPr sz="2000" b="0">
              <a:solidFill>
                <a:schemeClr val="dk1"/>
              </a:solidFill>
            </a:endParaRPr>
          </a:p>
          <a:p>
            <a:pPr marL="457200" lvl="0" indent="-355600" algn="l" rtl="0">
              <a:spcBef>
                <a:spcPts val="0"/>
              </a:spcBef>
              <a:spcAft>
                <a:spcPts val="0"/>
              </a:spcAft>
              <a:buClr>
                <a:schemeClr val="dk1"/>
              </a:buClr>
              <a:buSzPts val="2000"/>
              <a:buFont typeface="Lato"/>
              <a:buChar char="●"/>
            </a:pPr>
            <a:r>
              <a:rPr lang="fr-CA" sz="2000" b="0">
                <a:solidFill>
                  <a:schemeClr val="dk1"/>
                </a:solidFill>
              </a:rPr>
              <a:t>Connects the world through common information technology and user experience standards.</a:t>
            </a:r>
            <a:endParaRPr sz="2000" b="0">
              <a:solidFill>
                <a:schemeClr val="dk1"/>
              </a:solidFill>
            </a:endParaRPr>
          </a:p>
          <a:p>
            <a:pPr marL="0" lvl="0" indent="0" algn="l" rtl="0">
              <a:spcBef>
                <a:spcPts val="0"/>
              </a:spcBef>
              <a:spcAft>
                <a:spcPts val="0"/>
              </a:spcAft>
              <a:buNone/>
            </a:pPr>
            <a:endParaRPr sz="1800"/>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51</TotalTime>
  <Words>2474</Words>
  <Application>Microsoft Office PowerPoint</Application>
  <PresentationFormat>On-screen Show (16:9)</PresentationFormat>
  <Paragraphs>224</Paragraphs>
  <Slides>43</Slides>
  <Notes>43</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43</vt:i4>
      </vt:variant>
    </vt:vector>
  </HeadingPairs>
  <TitlesOfParts>
    <vt:vector size="50" baseType="lpstr">
      <vt:lpstr>Roboto</vt:lpstr>
      <vt:lpstr>Helvetica Neue Light</vt:lpstr>
      <vt:lpstr>Lato</vt:lpstr>
      <vt:lpstr>Georgia</vt:lpstr>
      <vt:lpstr>Arial</vt:lpstr>
      <vt:lpstr>Simple Light</vt:lpstr>
      <vt:lpstr>Simple Light</vt:lpstr>
      <vt:lpstr>Accessible by Default, Inclusive by Design</vt:lpstr>
      <vt:lpstr>Intro</vt:lpstr>
      <vt:lpstr>What is my role?</vt:lpstr>
      <vt:lpstr>The Government of Canada can be  a leader in accessibility and inclusive design</vt:lpstr>
      <vt:lpstr>Inclusive Design</vt:lpstr>
      <vt:lpstr>Accessibility</vt:lpstr>
      <vt:lpstr>Are the Government of Canada’s products and services required to be accessible? </vt:lpstr>
      <vt:lpstr>The Web Content Accessibility Guidelines or (WCAG) is a set of guidelines for making content accessible for all people, including those with disabilities. </vt:lpstr>
      <vt:lpstr>Web Content Accessibility Guidelines Outlines best practices for making web content universally perceivable, operable, understandable, and robust. Defines criteria for successful inclusive web design, with ascending levels of compliance (levels A, AA, and AAA). Is composed and reviewed by a global community of digital experts. Connects the world through common information technology and user experience standards. </vt:lpstr>
      <vt:lpstr>Meeting government accessibility  requirements</vt:lpstr>
      <vt:lpstr>Globally 1-5 people have a disability</vt:lpstr>
      <vt:lpstr>Accessibility is about making sure your service can be used by as many people as possible. </vt:lpstr>
      <vt:lpstr>Accessibility doesn’t have to be overwhelming  Build accessibility into the beginning of a product. Not only will it save time, but also resources. Shorten update/release change process by clearing hurdles and lengthy approvals. Reach out and include persons with disabilities throughout product discovery, design, development, and delivery phases. Build awareness on the product teams in order to improve the service. Encourage delivery team members to engage within the community, being open to feedback and striving to make things better. Embed accessibility champions on product teams in different roles to improve reach, awareness, and understanding of accessibility issues. </vt:lpstr>
      <vt:lpstr>Start considering accessibility early  </vt:lpstr>
      <vt:lpstr>These principles are building blocks that link accessibility, inclusion and diversity.</vt:lpstr>
      <vt:lpstr>Inclusive Design Principles built around accessibility principles    </vt:lpstr>
      <vt:lpstr>What can we plan to do to help improve the human experience of digital services?</vt:lpstr>
      <vt:lpstr>Route Map for Accessibility </vt:lpstr>
      <vt:lpstr>Accessibility is everyone’s Responsibility</vt:lpstr>
      <vt:lpstr>Accessibility is multidisciplinary  Content creator (client/partner) Designer Developer User Researcher Product Manager Policy  SME’s  </vt:lpstr>
      <vt:lpstr>The usual approach to accessibility is a problem</vt:lpstr>
      <vt:lpstr>How to make an existing content or service accessible</vt:lpstr>
      <vt:lpstr>Accessibility Misunderstanding</vt:lpstr>
      <vt:lpstr>Why is accessibility hard?</vt:lpstr>
      <vt:lpstr>Possible solutions</vt:lpstr>
      <vt:lpstr>Pragmatic accessibility</vt:lpstr>
      <vt:lpstr>We all can be considered disabled in some scenarios</vt:lpstr>
      <vt:lpstr>Empathic accessibility</vt:lpstr>
      <vt:lpstr>Inclusive design and accessibility should be considered at every phase and stage of the service development</vt:lpstr>
      <vt:lpstr>Recognise exclusion </vt:lpstr>
      <vt:lpstr>Learn from diversity </vt:lpstr>
      <vt:lpstr>Solve for one, extend to many</vt:lpstr>
      <vt:lpstr>The Problem With Good Design: Why Good Design Isn’t Good Enough </vt:lpstr>
      <vt:lpstr>Examples of good inclusive design</vt:lpstr>
      <vt:lpstr>An example of ‘bad’ inclusive design</vt:lpstr>
      <vt:lpstr>Example of Inclusive Design &amp; Accessibility in the GC </vt:lpstr>
      <vt:lpstr>The power of the web is in its universality. Access by everyone regardless of disability is an essential aspect- Tim Berners - Lee</vt:lpstr>
      <vt:lpstr>Why should we care about making our services accessible?</vt:lpstr>
      <vt:lpstr>Let’s focus on creating new habits by championing accessibility.</vt:lpstr>
      <vt:lpstr>Together we can build more inclusive and  accessible services.</vt:lpstr>
      <vt:lpstr>Questions?</vt:lpstr>
      <vt:lpstr>Need Help?</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Accessible by Default, Inclusive by Design</dc:title>
  <dc:creator>Dominic Finn</dc:creator>
  <cp:lastModifiedBy>Dominic Finn</cp:lastModifiedBy>
  <cp:revision>1</cp:revision>
  <dcterms:modified xsi:type="dcterms:W3CDTF">2019-03-26T14:46:58Z</dcterms:modified>
</cp:coreProperties>
</file>